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Poppins"/>
      <p:regular r:id="rId27"/>
      <p:bold r:id="rId28"/>
      <p:italic r:id="rId29"/>
      <p:boldItalic r:id="rId30"/>
    </p:embeddedFont>
    <p:embeddedFont>
      <p:font typeface="Didact Gothic"/>
      <p:regular r:id="rId31"/>
    </p:embeddedFont>
    <p:embeddedFont>
      <p:font typeface="Poppins Light"/>
      <p:regular r:id="rId32"/>
      <p:bold r:id="rId33"/>
      <p:italic r:id="rId34"/>
      <p:boldItalic r:id="rId35"/>
    </p:embeddedFont>
    <p:embeddedFont>
      <p:font typeface="Homemade Appl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AF562C-32E2-474C-8625-4377A50E97DE}">
  <a:tblStyle styleId="{D4AF562C-32E2-474C-8625-4377A50E97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idactGothic-regular.fntdata"/><Relationship Id="rId30" Type="http://schemas.openxmlformats.org/officeDocument/2006/relationships/font" Target="fonts/Poppins-boldItalic.fntdata"/><Relationship Id="rId11" Type="http://schemas.openxmlformats.org/officeDocument/2006/relationships/slide" Target="slides/slide5.xml"/><Relationship Id="rId33" Type="http://schemas.openxmlformats.org/officeDocument/2006/relationships/font" Target="fonts/PoppinsLight-bold.fntdata"/><Relationship Id="rId10" Type="http://schemas.openxmlformats.org/officeDocument/2006/relationships/slide" Target="slides/slide4.xml"/><Relationship Id="rId32" Type="http://schemas.openxmlformats.org/officeDocument/2006/relationships/font" Target="fonts/PoppinsLight-regular.fntdata"/><Relationship Id="rId13" Type="http://schemas.openxmlformats.org/officeDocument/2006/relationships/slide" Target="slides/slide7.xml"/><Relationship Id="rId35" Type="http://schemas.openxmlformats.org/officeDocument/2006/relationships/font" Target="fonts/PoppinsLight-boldItalic.fntdata"/><Relationship Id="rId12" Type="http://schemas.openxmlformats.org/officeDocument/2006/relationships/slide" Target="slides/slide6.xml"/><Relationship Id="rId34" Type="http://schemas.openxmlformats.org/officeDocument/2006/relationships/font" Target="fonts/PoppinsLight-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HomemadeAppl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b04c8ad7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b04c8ad7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3c096bf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3c096bf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3c096bfc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3c096bf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2bd135c0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2bd135c0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b04c8ad7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b04c8ad73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b04c8ad73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b04c8ad73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32f94081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32f94081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b04c8ad7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b04c8ad73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b04c8ad7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8b04c8ad7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b04c8ad7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8b04c8ad7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b04c8ad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8b04c8ad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b04c8ad7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b04c8ad7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b04c8ad73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b04c8ad73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b205fd2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b205fd2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b04c8ad7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b04c8ad7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32f94081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32f94081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b04c8ad7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b04c8ad7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first glance at the relationship between high school graduation rates and drug overdose rate, you can see that although slight, the average death by drug overdose rate does decline as states achieve higher high school graduation rates.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outliers that we can see on the graph here are Washington DC, with a drug overdose rate of .1% and a high school graduation rate of 93%. The other is West Virginia, with a drug overdose rate of 0.9% and a high school graduation rate of 88%.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r-squared value of this regression is -.117, which is quite low. This demonstrates that the two </a:t>
            </a:r>
            <a:r>
              <a:rPr lang="en"/>
              <a:t>variables are weakly correlated, and that assessing high school graduation rates will not be a sufficient indicator of any given state’s drug overdose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null hypothesis for the contributing factor of High School Graduation Rates was that there would be no change in drug overdose rate with a fluctuation in high school graduation rate, and an alternative hypothesis that as high school graduation rates increased, drug overdose rates would decline significantly. However, with a p-value of .412, we must fail to reject the null hypothesis. There is not sufficient evidence to suggest that a decrease in drug overdose rate with an increase of high school graduation rate did not happen by chance.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that we investigated the relationship of education and drug overdoses further, my colleagues and I may want to look into other factors we had not considered before, such as the age that people are more likely to try drugs or become addicted to them. For example, if we had found that college-aged people are more likely to try drugs than other age groups, looking at college graduation or dropout rates may have had a stronger correlation to drug overdose rates. Still, however, there is the possibility that education at any level and drug overdose rates are simply not correlated.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2.png"/><Relationship Id="rId11" Type="http://schemas.openxmlformats.org/officeDocument/2006/relationships/image" Target="../media/image3.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sp>
        <p:nvSpPr>
          <p:cNvPr id="11" name="Google Shape;11;p2"/>
          <p:cNvSpPr/>
          <p:nvPr/>
        </p:nvSpPr>
        <p:spPr>
          <a:xfrm>
            <a:off x="1771650" y="1043125"/>
            <a:ext cx="8648700" cy="3927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2" name="Google Shape;12;p2"/>
          <p:cNvSpPr txBox="1"/>
          <p:nvPr>
            <p:ph type="ctrTitle"/>
          </p:nvPr>
        </p:nvSpPr>
        <p:spPr>
          <a:xfrm>
            <a:off x="1771650" y="1880125"/>
            <a:ext cx="8648700" cy="22536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6900"/>
              <a:buNone/>
              <a:defRPr sz="5510">
                <a:solidFill>
                  <a:schemeClr val="lt1"/>
                </a:solidFill>
              </a:defRPr>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13" name="Google Shape;13;p2"/>
          <p:cNvSpPr txBox="1"/>
          <p:nvPr>
            <p:ph idx="1" type="subTitle"/>
          </p:nvPr>
        </p:nvSpPr>
        <p:spPr>
          <a:xfrm>
            <a:off x="2086950" y="5336075"/>
            <a:ext cx="8018100" cy="478800"/>
          </a:xfrm>
          <a:prstGeom prst="rect">
            <a:avLst/>
          </a:prstGeom>
        </p:spPr>
        <p:txBody>
          <a:bodyPr anchorCtr="0" anchor="t" bIns="121900" lIns="121900" spcFirstLastPara="1" rIns="121900" wrap="square" tIns="121900">
            <a:normAutofit/>
          </a:bodyPr>
          <a:lstStyle>
            <a:lvl1pPr lvl="0" algn="ctr">
              <a:lnSpc>
                <a:spcPct val="80000"/>
              </a:lnSpc>
              <a:spcBef>
                <a:spcPts val="0"/>
              </a:spcBef>
              <a:spcAft>
                <a:spcPts val="0"/>
              </a:spcAft>
              <a:buClr>
                <a:schemeClr val="lt1"/>
              </a:buClr>
              <a:buSzPts val="3700"/>
              <a:buNone/>
              <a:defRPr sz="1500">
                <a:solidFill>
                  <a:schemeClr val="lt1"/>
                </a:solidFill>
                <a:latin typeface="Poppins"/>
                <a:ea typeface="Poppins"/>
                <a:cs typeface="Poppins"/>
                <a:sym typeface="Poppins"/>
              </a:defRPr>
            </a:lvl1pPr>
            <a:lvl2pPr lvl="1" algn="ctr">
              <a:lnSpc>
                <a:spcPct val="100000"/>
              </a:lnSpc>
              <a:spcBef>
                <a:spcPts val="0"/>
              </a:spcBef>
              <a:spcAft>
                <a:spcPts val="0"/>
              </a:spcAft>
              <a:buClr>
                <a:schemeClr val="lt1"/>
              </a:buClr>
              <a:buSzPts val="3700"/>
              <a:buNone/>
              <a:defRPr sz="3700">
                <a:solidFill>
                  <a:schemeClr val="lt1"/>
                </a:solidFill>
              </a:defRPr>
            </a:lvl2pPr>
            <a:lvl3pPr lvl="2" algn="ctr">
              <a:lnSpc>
                <a:spcPct val="100000"/>
              </a:lnSpc>
              <a:spcBef>
                <a:spcPts val="0"/>
              </a:spcBef>
              <a:spcAft>
                <a:spcPts val="0"/>
              </a:spcAft>
              <a:buClr>
                <a:schemeClr val="lt1"/>
              </a:buClr>
              <a:buSzPts val="3700"/>
              <a:buNone/>
              <a:defRPr sz="3700">
                <a:solidFill>
                  <a:schemeClr val="lt1"/>
                </a:solidFill>
              </a:defRPr>
            </a:lvl3pPr>
            <a:lvl4pPr lvl="3" algn="ctr">
              <a:lnSpc>
                <a:spcPct val="100000"/>
              </a:lnSpc>
              <a:spcBef>
                <a:spcPts val="0"/>
              </a:spcBef>
              <a:spcAft>
                <a:spcPts val="0"/>
              </a:spcAft>
              <a:buClr>
                <a:schemeClr val="lt1"/>
              </a:buClr>
              <a:buSzPts val="3700"/>
              <a:buNone/>
              <a:defRPr sz="3700">
                <a:solidFill>
                  <a:schemeClr val="lt1"/>
                </a:solidFill>
              </a:defRPr>
            </a:lvl4pPr>
            <a:lvl5pPr lvl="4" algn="ctr">
              <a:lnSpc>
                <a:spcPct val="100000"/>
              </a:lnSpc>
              <a:spcBef>
                <a:spcPts val="0"/>
              </a:spcBef>
              <a:spcAft>
                <a:spcPts val="0"/>
              </a:spcAft>
              <a:buClr>
                <a:schemeClr val="lt1"/>
              </a:buClr>
              <a:buSzPts val="3700"/>
              <a:buNone/>
              <a:defRPr sz="3700">
                <a:solidFill>
                  <a:schemeClr val="lt1"/>
                </a:solidFill>
              </a:defRPr>
            </a:lvl5pPr>
            <a:lvl6pPr lvl="5" algn="ctr">
              <a:lnSpc>
                <a:spcPct val="100000"/>
              </a:lnSpc>
              <a:spcBef>
                <a:spcPts val="0"/>
              </a:spcBef>
              <a:spcAft>
                <a:spcPts val="0"/>
              </a:spcAft>
              <a:buClr>
                <a:schemeClr val="lt1"/>
              </a:buClr>
              <a:buSzPts val="3700"/>
              <a:buNone/>
              <a:defRPr sz="3700">
                <a:solidFill>
                  <a:schemeClr val="lt1"/>
                </a:solidFill>
              </a:defRPr>
            </a:lvl6pPr>
            <a:lvl7pPr lvl="6" algn="ctr">
              <a:lnSpc>
                <a:spcPct val="100000"/>
              </a:lnSpc>
              <a:spcBef>
                <a:spcPts val="0"/>
              </a:spcBef>
              <a:spcAft>
                <a:spcPts val="0"/>
              </a:spcAft>
              <a:buClr>
                <a:schemeClr val="lt1"/>
              </a:buClr>
              <a:buSzPts val="3700"/>
              <a:buNone/>
              <a:defRPr sz="3700">
                <a:solidFill>
                  <a:schemeClr val="lt1"/>
                </a:solidFill>
              </a:defRPr>
            </a:lvl7pPr>
            <a:lvl8pPr lvl="7" algn="ctr">
              <a:lnSpc>
                <a:spcPct val="100000"/>
              </a:lnSpc>
              <a:spcBef>
                <a:spcPts val="0"/>
              </a:spcBef>
              <a:spcAft>
                <a:spcPts val="0"/>
              </a:spcAft>
              <a:buClr>
                <a:schemeClr val="lt1"/>
              </a:buClr>
              <a:buSzPts val="3700"/>
              <a:buNone/>
              <a:defRPr sz="3700">
                <a:solidFill>
                  <a:schemeClr val="lt1"/>
                </a:solidFill>
              </a:defRPr>
            </a:lvl8pPr>
            <a:lvl9pPr lvl="8" algn="ctr">
              <a:lnSpc>
                <a:spcPct val="100000"/>
              </a:lnSpc>
              <a:spcBef>
                <a:spcPts val="0"/>
              </a:spcBef>
              <a:spcAft>
                <a:spcPts val="0"/>
              </a:spcAft>
              <a:buClr>
                <a:schemeClr val="lt1"/>
              </a:buClr>
              <a:buSzPts val="3700"/>
              <a:buNone/>
              <a:defRPr sz="3700">
                <a:solidFill>
                  <a:schemeClr val="lt1"/>
                </a:solidFill>
              </a:defRPr>
            </a:lvl9pPr>
          </a:lstStyle>
          <a:p/>
        </p:txBody>
      </p:sp>
      <p:sp>
        <p:nvSpPr>
          <p:cNvPr id="14" name="Google Shape;14;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TITLE_AND_TWO_COLUMNS_1_2_1">
    <p:spTree>
      <p:nvGrpSpPr>
        <p:cNvPr id="94" name="Shape 94"/>
        <p:cNvGrpSpPr/>
        <p:nvPr/>
      </p:nvGrpSpPr>
      <p:grpSpPr>
        <a:xfrm>
          <a:off x="0" y="0"/>
          <a:ext cx="0" cy="0"/>
          <a:chOff x="0" y="0"/>
          <a:chExt cx="0" cy="0"/>
        </a:xfrm>
      </p:grpSpPr>
      <p:sp>
        <p:nvSpPr>
          <p:cNvPr id="95" name="Google Shape;95;p11"/>
          <p:cNvSpPr txBox="1"/>
          <p:nvPr>
            <p:ph type="title"/>
          </p:nvPr>
        </p:nvSpPr>
        <p:spPr>
          <a:xfrm>
            <a:off x="850650" y="515200"/>
            <a:ext cx="104907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6" name="Google Shape;96;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1"/>
          <p:cNvSpPr txBox="1"/>
          <p:nvPr>
            <p:ph idx="1" type="subTitle"/>
          </p:nvPr>
        </p:nvSpPr>
        <p:spPr>
          <a:xfrm>
            <a:off x="963188" y="5427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98" name="Google Shape;98;p11"/>
          <p:cNvCxnSpPr/>
          <p:nvPr/>
        </p:nvCxnSpPr>
        <p:spPr>
          <a:xfrm>
            <a:off x="1783800" y="3300300"/>
            <a:ext cx="86244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1"/>
          <p:cNvCxnSpPr/>
          <p:nvPr/>
        </p:nvCxnSpPr>
        <p:spPr>
          <a:xfrm>
            <a:off x="1319438" y="5885275"/>
            <a:ext cx="2986500" cy="0"/>
          </a:xfrm>
          <a:prstGeom prst="straightConnector1">
            <a:avLst/>
          </a:prstGeom>
          <a:noFill/>
          <a:ln cap="flat" cmpd="sng" w="9525">
            <a:solidFill>
              <a:schemeClr val="dk1"/>
            </a:solidFill>
            <a:prstDash val="solid"/>
            <a:round/>
            <a:headEnd len="med" w="med" type="none"/>
            <a:tailEnd len="med" w="med" type="none"/>
          </a:ln>
        </p:spPr>
      </p:cxnSp>
      <p:sp>
        <p:nvSpPr>
          <p:cNvPr id="100" name="Google Shape;100;p11"/>
          <p:cNvSpPr txBox="1"/>
          <p:nvPr>
            <p:ph idx="2" type="subTitle"/>
          </p:nvPr>
        </p:nvSpPr>
        <p:spPr>
          <a:xfrm>
            <a:off x="963188" y="5885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01" name="Google Shape;101;p11"/>
          <p:cNvSpPr txBox="1"/>
          <p:nvPr>
            <p:ph idx="3" type="subTitle"/>
          </p:nvPr>
        </p:nvSpPr>
        <p:spPr>
          <a:xfrm>
            <a:off x="7529813" y="5427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102" name="Google Shape;102;p11"/>
          <p:cNvCxnSpPr/>
          <p:nvPr/>
        </p:nvCxnSpPr>
        <p:spPr>
          <a:xfrm>
            <a:off x="7886063" y="5885275"/>
            <a:ext cx="2986500" cy="0"/>
          </a:xfrm>
          <a:prstGeom prst="straightConnector1">
            <a:avLst/>
          </a:prstGeom>
          <a:noFill/>
          <a:ln cap="flat" cmpd="sng" w="9525">
            <a:solidFill>
              <a:schemeClr val="dk1"/>
            </a:solidFill>
            <a:prstDash val="solid"/>
            <a:round/>
            <a:headEnd len="med" w="med" type="none"/>
            <a:tailEnd len="med" w="med" type="none"/>
          </a:ln>
        </p:spPr>
      </p:cxnSp>
      <p:sp>
        <p:nvSpPr>
          <p:cNvPr id="103" name="Google Shape;103;p11"/>
          <p:cNvSpPr txBox="1"/>
          <p:nvPr>
            <p:ph idx="4" type="subTitle"/>
          </p:nvPr>
        </p:nvSpPr>
        <p:spPr>
          <a:xfrm>
            <a:off x="7529813" y="5885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04" name="Google Shape;104;p11"/>
          <p:cNvSpPr txBox="1"/>
          <p:nvPr>
            <p:ph idx="5" type="subTitle"/>
          </p:nvPr>
        </p:nvSpPr>
        <p:spPr>
          <a:xfrm>
            <a:off x="3124958" y="4658763"/>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05" name="Google Shape;105;p11"/>
          <p:cNvSpPr txBox="1"/>
          <p:nvPr>
            <p:ph idx="6" type="title"/>
          </p:nvPr>
        </p:nvSpPr>
        <p:spPr>
          <a:xfrm>
            <a:off x="2252850" y="3972088"/>
            <a:ext cx="7686300" cy="6867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1"/>
          <p:cNvSpPr txBox="1"/>
          <p:nvPr>
            <p:ph idx="7" type="subTitle"/>
          </p:nvPr>
        </p:nvSpPr>
        <p:spPr>
          <a:xfrm>
            <a:off x="3124958" y="3514588"/>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sz="17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07" name="Google Shape;107;p11"/>
          <p:cNvSpPr txBox="1"/>
          <p:nvPr>
            <p:ph idx="8" type="subTitle"/>
          </p:nvPr>
        </p:nvSpPr>
        <p:spPr>
          <a:xfrm>
            <a:off x="1783800" y="2538013"/>
            <a:ext cx="8624400" cy="763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4800"/>
              <a:buNone/>
              <a:defRPr sz="55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108" name="Shape 108"/>
        <p:cNvGrpSpPr/>
        <p:nvPr/>
      </p:nvGrpSpPr>
      <p:grpSpPr>
        <a:xfrm>
          <a:off x="0" y="0"/>
          <a:ext cx="0" cy="0"/>
          <a:chOff x="0" y="0"/>
          <a:chExt cx="0" cy="0"/>
        </a:xfrm>
      </p:grpSpPr>
      <p:sp>
        <p:nvSpPr>
          <p:cNvPr id="109" name="Google Shape;109;p12"/>
          <p:cNvSpPr txBox="1"/>
          <p:nvPr>
            <p:ph type="title"/>
          </p:nvPr>
        </p:nvSpPr>
        <p:spPr>
          <a:xfrm>
            <a:off x="429300" y="537475"/>
            <a:ext cx="11333400" cy="763500"/>
          </a:xfrm>
          <a:prstGeom prst="rect">
            <a:avLst/>
          </a:prstGeom>
          <a:solidFill>
            <a:schemeClr val="dk1"/>
          </a:solidFill>
        </p:spPr>
        <p:txBody>
          <a:bodyPr anchorCtr="0" anchor="t"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12"/>
          <p:cNvSpPr txBox="1"/>
          <p:nvPr>
            <p:ph idx="1" type="body"/>
          </p:nvPr>
        </p:nvSpPr>
        <p:spPr>
          <a:xfrm>
            <a:off x="888750" y="4353503"/>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1" name="Google Shape;111;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2"/>
          <p:cNvSpPr txBox="1"/>
          <p:nvPr>
            <p:ph idx="2" type="subTitle"/>
          </p:nvPr>
        </p:nvSpPr>
        <p:spPr>
          <a:xfrm>
            <a:off x="888750"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 name="Google Shape;113;p12"/>
          <p:cNvSpPr txBox="1"/>
          <p:nvPr>
            <p:ph idx="3" type="body"/>
          </p:nvPr>
        </p:nvSpPr>
        <p:spPr>
          <a:xfrm>
            <a:off x="3138261" y="4353501"/>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4" name="Google Shape;114;p12"/>
          <p:cNvSpPr txBox="1"/>
          <p:nvPr>
            <p:ph idx="4" type="subTitle"/>
          </p:nvPr>
        </p:nvSpPr>
        <p:spPr>
          <a:xfrm>
            <a:off x="3154538"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 name="Google Shape;115;p12"/>
          <p:cNvSpPr txBox="1"/>
          <p:nvPr>
            <p:ph idx="5" type="body"/>
          </p:nvPr>
        </p:nvSpPr>
        <p:spPr>
          <a:xfrm>
            <a:off x="7637247" y="4353517"/>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6" name="Google Shape;116;p12"/>
          <p:cNvSpPr txBox="1"/>
          <p:nvPr>
            <p:ph idx="6" type="subTitle"/>
          </p:nvPr>
        </p:nvSpPr>
        <p:spPr>
          <a:xfrm>
            <a:off x="7669801"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p12"/>
          <p:cNvSpPr txBox="1"/>
          <p:nvPr>
            <p:ph idx="7" type="subTitle"/>
          </p:nvPr>
        </p:nvSpPr>
        <p:spPr>
          <a:xfrm>
            <a:off x="888750"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12"/>
          <p:cNvSpPr txBox="1"/>
          <p:nvPr>
            <p:ph idx="8" type="subTitle"/>
          </p:nvPr>
        </p:nvSpPr>
        <p:spPr>
          <a:xfrm>
            <a:off x="3138261" y="3899000"/>
            <a:ext cx="2243700" cy="530700"/>
          </a:xfrm>
          <a:prstGeom prst="rect">
            <a:avLst/>
          </a:prstGeom>
        </p:spPr>
        <p:txBody>
          <a:bodyPr anchorCtr="0" anchor="b" bIns="121900" lIns="121900" spcFirstLastPara="1" rIns="121900" wrap="square" tIns="121900">
            <a:normAutofit/>
          </a:bodyPr>
          <a:lstStyle>
            <a:lvl1pPr lvl="0" rtl="0">
              <a:lnSpc>
                <a:spcPct val="9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9" name="Google Shape;119;p12"/>
          <p:cNvSpPr txBox="1"/>
          <p:nvPr>
            <p:ph idx="9" type="subTitle"/>
          </p:nvPr>
        </p:nvSpPr>
        <p:spPr>
          <a:xfrm>
            <a:off x="7637246"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12"/>
          <p:cNvSpPr txBox="1"/>
          <p:nvPr>
            <p:ph idx="13" type="body"/>
          </p:nvPr>
        </p:nvSpPr>
        <p:spPr>
          <a:xfrm>
            <a:off x="5404025" y="4353503"/>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21" name="Google Shape;121;p12"/>
          <p:cNvSpPr txBox="1"/>
          <p:nvPr>
            <p:ph idx="14" type="subTitle"/>
          </p:nvPr>
        </p:nvSpPr>
        <p:spPr>
          <a:xfrm>
            <a:off x="5404025"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 name="Google Shape;122;p12"/>
          <p:cNvSpPr txBox="1"/>
          <p:nvPr>
            <p:ph idx="15" type="subTitle"/>
          </p:nvPr>
        </p:nvSpPr>
        <p:spPr>
          <a:xfrm>
            <a:off x="5404025"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13"/>
          <p:cNvSpPr txBox="1"/>
          <p:nvPr>
            <p:ph type="title"/>
          </p:nvPr>
        </p:nvSpPr>
        <p:spPr>
          <a:xfrm>
            <a:off x="415650" y="389867"/>
            <a:ext cx="11360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sz="364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25" name="Google Shape;125;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14"/>
          <p:cNvSpPr/>
          <p:nvPr/>
        </p:nvSpPr>
        <p:spPr>
          <a:xfrm>
            <a:off x="655400" y="2292075"/>
            <a:ext cx="6467100" cy="3225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28" name="Google Shape;128;p14"/>
          <p:cNvSpPr txBox="1"/>
          <p:nvPr>
            <p:ph type="title"/>
          </p:nvPr>
        </p:nvSpPr>
        <p:spPr>
          <a:xfrm>
            <a:off x="655399" y="1340525"/>
            <a:ext cx="6467100" cy="759000"/>
          </a:xfrm>
          <a:prstGeom prst="rect">
            <a:avLst/>
          </a:prstGeom>
          <a:solidFill>
            <a:schemeClr val="dk1"/>
          </a:solidFill>
        </p:spPr>
        <p:txBody>
          <a:bodyPr anchorCtr="0" anchor="ctr" bIns="121900" lIns="121900" spcFirstLastPara="1" rIns="121900" wrap="square" tIns="121900">
            <a:normAutofit/>
          </a:bodyPr>
          <a:lstStyle>
            <a:lvl1pPr lvl="0">
              <a:spcBef>
                <a:spcPts val="0"/>
              </a:spcBef>
              <a:spcAft>
                <a:spcPts val="0"/>
              </a:spcAft>
              <a:buSzPts val="3200"/>
              <a:buNone/>
              <a:defRPr>
                <a:solidFill>
                  <a:schemeClr val="l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29" name="Google Shape;129;p14"/>
          <p:cNvSpPr txBox="1"/>
          <p:nvPr>
            <p:ph idx="1" type="body"/>
          </p:nvPr>
        </p:nvSpPr>
        <p:spPr>
          <a:xfrm>
            <a:off x="1016600" y="2576975"/>
            <a:ext cx="5744700" cy="2612400"/>
          </a:xfrm>
          <a:prstGeom prst="rect">
            <a:avLst/>
          </a:prstGeom>
          <a:ln>
            <a:noFill/>
          </a:ln>
        </p:spPr>
        <p:txBody>
          <a:bodyPr anchorCtr="0" anchor="ctr" bIns="121900" lIns="121900" spcFirstLastPara="1" rIns="121900" wrap="square" tIns="121900">
            <a:normAutofit/>
          </a:bodyPr>
          <a:lstStyle>
            <a:lvl1pPr indent="-330200" lvl="0" marL="457200">
              <a:lnSpc>
                <a:spcPct val="100000"/>
              </a:lnSpc>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30" name="Google Shape;130;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4"/>
          <p:cNvSpPr/>
          <p:nvPr>
            <p:ph idx="2" type="pic"/>
          </p:nvPr>
        </p:nvSpPr>
        <p:spPr>
          <a:xfrm>
            <a:off x="7359625" y="1340525"/>
            <a:ext cx="4176900" cy="4176900"/>
          </a:xfrm>
          <a:prstGeom prst="rect">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bg>
      <p:bgPr>
        <a:solidFill>
          <a:schemeClr val="dk1"/>
        </a:solidFill>
      </p:bgPr>
    </p:bg>
    <p:spTree>
      <p:nvGrpSpPr>
        <p:cNvPr id="132" name="Shape 132"/>
        <p:cNvGrpSpPr/>
        <p:nvPr/>
      </p:nvGrpSpPr>
      <p:grpSpPr>
        <a:xfrm>
          <a:off x="0" y="0"/>
          <a:ext cx="0" cy="0"/>
          <a:chOff x="0" y="0"/>
          <a:chExt cx="0" cy="0"/>
        </a:xfrm>
      </p:grpSpPr>
      <p:sp>
        <p:nvSpPr>
          <p:cNvPr id="133" name="Google Shape;133;p15"/>
          <p:cNvSpPr txBox="1"/>
          <p:nvPr>
            <p:ph type="title"/>
          </p:nvPr>
        </p:nvSpPr>
        <p:spPr>
          <a:xfrm>
            <a:off x="7393350" y="509800"/>
            <a:ext cx="4200000" cy="4679400"/>
          </a:xfrm>
          <a:prstGeom prst="rect">
            <a:avLst/>
          </a:prstGeom>
          <a:ln cap="flat" cmpd="sng" w="9525">
            <a:solidFill>
              <a:schemeClr val="lt1"/>
            </a:solidFill>
            <a:prstDash val="solid"/>
            <a:round/>
            <a:headEnd len="sm" w="sm" type="none"/>
            <a:tailEnd len="sm" w="sm" type="none"/>
          </a:ln>
        </p:spPr>
        <p:txBody>
          <a:bodyPr anchorCtr="0" anchor="ctr" bIns="121900" lIns="121900" spcFirstLastPara="1" rIns="121900" wrap="square" tIns="121900">
            <a:normAutofit/>
          </a:bodyPr>
          <a:lstStyle>
            <a:lvl1pPr lvl="0" rtl="0">
              <a:spcBef>
                <a:spcPts val="0"/>
              </a:spcBef>
              <a:spcAft>
                <a:spcPts val="0"/>
              </a:spcAft>
              <a:buClr>
                <a:schemeClr val="lt1"/>
              </a:buClr>
              <a:buSzPts val="3200"/>
              <a:buNone/>
              <a:defRPr sz="6000">
                <a:solidFill>
                  <a:schemeClr val="lt1"/>
                </a:solidFill>
              </a:defRPr>
            </a:lvl1pPr>
            <a:lvl2pPr lvl="1" rtl="0">
              <a:spcBef>
                <a:spcPts val="0"/>
              </a:spcBef>
              <a:spcAft>
                <a:spcPts val="0"/>
              </a:spcAft>
              <a:buClr>
                <a:schemeClr val="lt1"/>
              </a:buClr>
              <a:buSzPts val="3200"/>
              <a:buNone/>
              <a:defRPr sz="3200">
                <a:solidFill>
                  <a:schemeClr val="lt1"/>
                </a:solidFill>
              </a:defRPr>
            </a:lvl2pPr>
            <a:lvl3pPr lvl="2" rtl="0">
              <a:spcBef>
                <a:spcPts val="0"/>
              </a:spcBef>
              <a:spcAft>
                <a:spcPts val="0"/>
              </a:spcAft>
              <a:buClr>
                <a:schemeClr val="lt1"/>
              </a:buClr>
              <a:buSzPts val="3200"/>
              <a:buNone/>
              <a:defRPr sz="3200">
                <a:solidFill>
                  <a:schemeClr val="lt1"/>
                </a:solidFill>
              </a:defRPr>
            </a:lvl3pPr>
            <a:lvl4pPr lvl="3" rtl="0">
              <a:spcBef>
                <a:spcPts val="0"/>
              </a:spcBef>
              <a:spcAft>
                <a:spcPts val="0"/>
              </a:spcAft>
              <a:buClr>
                <a:schemeClr val="lt1"/>
              </a:buClr>
              <a:buSzPts val="3200"/>
              <a:buNone/>
              <a:defRPr sz="3200">
                <a:solidFill>
                  <a:schemeClr val="lt1"/>
                </a:solidFill>
              </a:defRPr>
            </a:lvl4pPr>
            <a:lvl5pPr lvl="4" rtl="0">
              <a:spcBef>
                <a:spcPts val="0"/>
              </a:spcBef>
              <a:spcAft>
                <a:spcPts val="0"/>
              </a:spcAft>
              <a:buClr>
                <a:schemeClr val="lt1"/>
              </a:buClr>
              <a:buSzPts val="3200"/>
              <a:buNone/>
              <a:defRPr sz="3200">
                <a:solidFill>
                  <a:schemeClr val="lt1"/>
                </a:solidFill>
              </a:defRPr>
            </a:lvl5pPr>
            <a:lvl6pPr lvl="5" rtl="0">
              <a:spcBef>
                <a:spcPts val="0"/>
              </a:spcBef>
              <a:spcAft>
                <a:spcPts val="0"/>
              </a:spcAft>
              <a:buClr>
                <a:schemeClr val="lt1"/>
              </a:buClr>
              <a:buSzPts val="3200"/>
              <a:buNone/>
              <a:defRPr sz="3200">
                <a:solidFill>
                  <a:schemeClr val="lt1"/>
                </a:solidFill>
              </a:defRPr>
            </a:lvl6pPr>
            <a:lvl7pPr lvl="6" rtl="0">
              <a:spcBef>
                <a:spcPts val="0"/>
              </a:spcBef>
              <a:spcAft>
                <a:spcPts val="0"/>
              </a:spcAft>
              <a:buClr>
                <a:schemeClr val="lt1"/>
              </a:buClr>
              <a:buSzPts val="3200"/>
              <a:buNone/>
              <a:defRPr sz="3200">
                <a:solidFill>
                  <a:schemeClr val="lt1"/>
                </a:solidFill>
              </a:defRPr>
            </a:lvl7pPr>
            <a:lvl8pPr lvl="7" rtl="0">
              <a:spcBef>
                <a:spcPts val="0"/>
              </a:spcBef>
              <a:spcAft>
                <a:spcPts val="0"/>
              </a:spcAft>
              <a:buClr>
                <a:schemeClr val="lt1"/>
              </a:buClr>
              <a:buSzPts val="3200"/>
              <a:buNone/>
              <a:defRPr sz="3200">
                <a:solidFill>
                  <a:schemeClr val="lt1"/>
                </a:solidFill>
              </a:defRPr>
            </a:lvl8pPr>
            <a:lvl9pPr lvl="8" rtl="0">
              <a:spcBef>
                <a:spcPts val="0"/>
              </a:spcBef>
              <a:spcAft>
                <a:spcPts val="0"/>
              </a:spcAft>
              <a:buClr>
                <a:schemeClr val="lt1"/>
              </a:buClr>
              <a:buSzPts val="3200"/>
              <a:buNone/>
              <a:defRPr sz="3200">
                <a:solidFill>
                  <a:schemeClr val="lt1"/>
                </a:solidFill>
              </a:defRPr>
            </a:lvl9pPr>
          </a:lstStyle>
          <a:p/>
        </p:txBody>
      </p:sp>
      <p:sp>
        <p:nvSpPr>
          <p:cNvPr id="134" name="Google Shape;134;p15"/>
          <p:cNvSpPr txBox="1"/>
          <p:nvPr>
            <p:ph idx="1" type="body"/>
          </p:nvPr>
        </p:nvSpPr>
        <p:spPr>
          <a:xfrm>
            <a:off x="598650" y="5491100"/>
            <a:ext cx="10994700" cy="857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Clr>
                <a:schemeClr val="lt1"/>
              </a:buClr>
              <a:buSzPts val="1600"/>
              <a:buChar char="●"/>
              <a:defRPr>
                <a:solidFill>
                  <a:schemeClr val="lt1"/>
                </a:solidFill>
              </a:defRPr>
            </a:lvl1pPr>
            <a:lvl2pPr indent="-412750" lvl="1" marL="914400" rtl="0">
              <a:spcBef>
                <a:spcPts val="0"/>
              </a:spcBef>
              <a:spcAft>
                <a:spcPts val="0"/>
              </a:spcAft>
              <a:buClr>
                <a:schemeClr val="lt1"/>
              </a:buClr>
              <a:buSzPts val="2900"/>
              <a:buChar char="○"/>
              <a:defRPr sz="2900">
                <a:solidFill>
                  <a:schemeClr val="lt1"/>
                </a:solidFill>
              </a:defRPr>
            </a:lvl2pPr>
            <a:lvl3pPr indent="-412750" lvl="2" marL="1371600" rtl="0">
              <a:spcBef>
                <a:spcPts val="0"/>
              </a:spcBef>
              <a:spcAft>
                <a:spcPts val="0"/>
              </a:spcAft>
              <a:buClr>
                <a:schemeClr val="lt1"/>
              </a:buClr>
              <a:buSzPts val="2900"/>
              <a:buChar char="■"/>
              <a:defRPr sz="2900">
                <a:solidFill>
                  <a:schemeClr val="lt1"/>
                </a:solidFill>
              </a:defRPr>
            </a:lvl3pPr>
            <a:lvl4pPr indent="-412750" lvl="3" marL="1828800" rtl="0">
              <a:spcBef>
                <a:spcPts val="0"/>
              </a:spcBef>
              <a:spcAft>
                <a:spcPts val="0"/>
              </a:spcAft>
              <a:buClr>
                <a:schemeClr val="lt1"/>
              </a:buClr>
              <a:buSzPts val="2900"/>
              <a:buChar char="●"/>
              <a:defRPr sz="2900">
                <a:solidFill>
                  <a:schemeClr val="lt1"/>
                </a:solidFill>
              </a:defRPr>
            </a:lvl4pPr>
            <a:lvl5pPr indent="-412750" lvl="4" marL="2286000" rtl="0">
              <a:spcBef>
                <a:spcPts val="0"/>
              </a:spcBef>
              <a:spcAft>
                <a:spcPts val="0"/>
              </a:spcAft>
              <a:buClr>
                <a:schemeClr val="lt1"/>
              </a:buClr>
              <a:buSzPts val="2900"/>
              <a:buChar char="○"/>
              <a:defRPr sz="2900">
                <a:solidFill>
                  <a:schemeClr val="lt1"/>
                </a:solidFill>
              </a:defRPr>
            </a:lvl5pPr>
            <a:lvl6pPr indent="-412750" lvl="5" marL="2743200" rtl="0">
              <a:spcBef>
                <a:spcPts val="0"/>
              </a:spcBef>
              <a:spcAft>
                <a:spcPts val="0"/>
              </a:spcAft>
              <a:buClr>
                <a:schemeClr val="lt1"/>
              </a:buClr>
              <a:buSzPts val="2900"/>
              <a:buChar char="■"/>
              <a:defRPr sz="2900">
                <a:solidFill>
                  <a:schemeClr val="lt1"/>
                </a:solidFill>
              </a:defRPr>
            </a:lvl6pPr>
            <a:lvl7pPr indent="-412750" lvl="6" marL="3200400" rtl="0">
              <a:spcBef>
                <a:spcPts val="0"/>
              </a:spcBef>
              <a:spcAft>
                <a:spcPts val="0"/>
              </a:spcAft>
              <a:buClr>
                <a:schemeClr val="lt1"/>
              </a:buClr>
              <a:buSzPts val="2900"/>
              <a:buChar char="●"/>
              <a:defRPr sz="2900">
                <a:solidFill>
                  <a:schemeClr val="lt1"/>
                </a:solidFill>
              </a:defRPr>
            </a:lvl7pPr>
            <a:lvl8pPr indent="-412750" lvl="7" marL="3657600" rtl="0">
              <a:spcBef>
                <a:spcPts val="0"/>
              </a:spcBef>
              <a:spcAft>
                <a:spcPts val="0"/>
              </a:spcAft>
              <a:buClr>
                <a:schemeClr val="lt1"/>
              </a:buClr>
              <a:buSzPts val="2900"/>
              <a:buChar char="○"/>
              <a:defRPr sz="2900">
                <a:solidFill>
                  <a:schemeClr val="lt1"/>
                </a:solidFill>
              </a:defRPr>
            </a:lvl8pPr>
            <a:lvl9pPr indent="-412750" lvl="8" marL="4114800" rtl="0">
              <a:spcBef>
                <a:spcPts val="0"/>
              </a:spcBef>
              <a:spcAft>
                <a:spcPts val="0"/>
              </a:spcAft>
              <a:buClr>
                <a:schemeClr val="lt1"/>
              </a:buClr>
              <a:buSzPts val="2900"/>
              <a:buChar char="■"/>
              <a:defRPr sz="2900">
                <a:solidFill>
                  <a:schemeClr val="lt1"/>
                </a:solidFill>
              </a:defRPr>
            </a:lvl9pPr>
          </a:lstStyle>
          <a:p/>
        </p:txBody>
      </p:sp>
      <p:sp>
        <p:nvSpPr>
          <p:cNvPr id="135" name="Google Shape;135;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5"/>
          <p:cNvSpPr/>
          <p:nvPr>
            <p:ph idx="2" type="pic"/>
          </p:nvPr>
        </p:nvSpPr>
        <p:spPr>
          <a:xfrm>
            <a:off x="598650" y="509800"/>
            <a:ext cx="6469500" cy="46794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137" name="Shape 137"/>
        <p:cNvGrpSpPr/>
        <p:nvPr/>
      </p:nvGrpSpPr>
      <p:grpSpPr>
        <a:xfrm>
          <a:off x="0" y="0"/>
          <a:ext cx="0" cy="0"/>
          <a:chOff x="0" y="0"/>
          <a:chExt cx="0" cy="0"/>
        </a:xfrm>
      </p:grpSpPr>
      <p:sp>
        <p:nvSpPr>
          <p:cNvPr id="138" name="Google Shape;138;p16"/>
          <p:cNvSpPr/>
          <p:nvPr/>
        </p:nvSpPr>
        <p:spPr>
          <a:xfrm>
            <a:off x="560825" y="534375"/>
            <a:ext cx="5432400" cy="5855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39" name="Google Shape;139;p16"/>
          <p:cNvSpPr/>
          <p:nvPr>
            <p:ph idx="2" type="pic"/>
          </p:nvPr>
        </p:nvSpPr>
        <p:spPr>
          <a:xfrm>
            <a:off x="6342475" y="0"/>
            <a:ext cx="5508600" cy="6858000"/>
          </a:xfrm>
          <a:prstGeom prst="rect">
            <a:avLst/>
          </a:prstGeom>
          <a:noFill/>
          <a:ln cap="flat" cmpd="sng" w="9525">
            <a:solidFill>
              <a:schemeClr val="dk1"/>
            </a:solidFill>
            <a:prstDash val="solid"/>
            <a:round/>
            <a:headEnd len="sm" w="sm" type="none"/>
            <a:tailEnd len="sm" w="sm" type="none"/>
          </a:ln>
        </p:spPr>
      </p:sp>
      <p:sp>
        <p:nvSpPr>
          <p:cNvPr id="140" name="Google Shape;140;p16"/>
          <p:cNvSpPr txBox="1"/>
          <p:nvPr>
            <p:ph type="title"/>
          </p:nvPr>
        </p:nvSpPr>
        <p:spPr>
          <a:xfrm>
            <a:off x="768450" y="884175"/>
            <a:ext cx="5021100" cy="27993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78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41" name="Google Shape;141;p16"/>
          <p:cNvSpPr txBox="1"/>
          <p:nvPr>
            <p:ph idx="1" type="body"/>
          </p:nvPr>
        </p:nvSpPr>
        <p:spPr>
          <a:xfrm>
            <a:off x="768450" y="3683375"/>
            <a:ext cx="5021100" cy="2514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42" name="Google Shape;142;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chemeClr val="dk1"/>
        </a:solidFill>
      </p:bgPr>
    </p:bg>
    <p:spTree>
      <p:nvGrpSpPr>
        <p:cNvPr id="143" name="Shape 143"/>
        <p:cNvGrpSpPr/>
        <p:nvPr/>
      </p:nvGrpSpPr>
      <p:grpSpPr>
        <a:xfrm>
          <a:off x="0" y="0"/>
          <a:ext cx="0" cy="0"/>
          <a:chOff x="0" y="0"/>
          <a:chExt cx="0" cy="0"/>
        </a:xfrm>
      </p:grpSpPr>
      <p:sp>
        <p:nvSpPr>
          <p:cNvPr id="144" name="Google Shape;144;p17"/>
          <p:cNvSpPr txBox="1"/>
          <p:nvPr>
            <p:ph type="title"/>
          </p:nvPr>
        </p:nvSpPr>
        <p:spPr>
          <a:xfrm>
            <a:off x="992850" y="1841050"/>
            <a:ext cx="10206300" cy="36399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45" name="Google Shape;145;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7"/>
          <p:cNvSpPr txBox="1"/>
          <p:nvPr>
            <p:ph idx="1" type="subTitle"/>
          </p:nvPr>
        </p:nvSpPr>
        <p:spPr>
          <a:xfrm>
            <a:off x="545700" y="5927813"/>
            <a:ext cx="11100600" cy="540300"/>
          </a:xfrm>
          <a:prstGeom prst="rect">
            <a:avLst/>
          </a:prstGeom>
        </p:spPr>
        <p:txBody>
          <a:bodyPr anchorCtr="0" anchor="t" bIns="121900" lIns="121900" spcFirstLastPara="1" rIns="121900" wrap="square" tIns="121900">
            <a:normAutofit/>
          </a:bodyPr>
          <a:lstStyle>
            <a:lvl1pPr lvl="0" rtl="0" algn="r">
              <a:lnSpc>
                <a:spcPct val="100000"/>
              </a:lnSpc>
              <a:spcBef>
                <a:spcPts val="0"/>
              </a:spcBef>
              <a:spcAft>
                <a:spcPts val="0"/>
              </a:spcAft>
              <a:buClr>
                <a:schemeClr val="lt1"/>
              </a:buClr>
              <a:buSzPts val="2200"/>
              <a:buNone/>
              <a:defRPr sz="1800">
                <a:solidFill>
                  <a:schemeClr val="lt1"/>
                </a:solidFill>
              </a:defRPr>
            </a:lvl1pPr>
            <a:lvl2pPr lvl="1" rtl="0" algn="r">
              <a:lnSpc>
                <a:spcPct val="100000"/>
              </a:lnSpc>
              <a:spcBef>
                <a:spcPts val="0"/>
              </a:spcBef>
              <a:spcAft>
                <a:spcPts val="0"/>
              </a:spcAft>
              <a:buClr>
                <a:schemeClr val="lt1"/>
              </a:buClr>
              <a:buSzPts val="2200"/>
              <a:buNone/>
              <a:defRPr sz="2200">
                <a:solidFill>
                  <a:schemeClr val="lt1"/>
                </a:solidFill>
              </a:defRPr>
            </a:lvl2pPr>
            <a:lvl3pPr lvl="2" rtl="0" algn="r">
              <a:lnSpc>
                <a:spcPct val="100000"/>
              </a:lnSpc>
              <a:spcBef>
                <a:spcPts val="0"/>
              </a:spcBef>
              <a:spcAft>
                <a:spcPts val="0"/>
              </a:spcAft>
              <a:buClr>
                <a:schemeClr val="lt1"/>
              </a:buClr>
              <a:buSzPts val="2200"/>
              <a:buNone/>
              <a:defRPr sz="2200">
                <a:solidFill>
                  <a:schemeClr val="lt1"/>
                </a:solidFill>
              </a:defRPr>
            </a:lvl3pPr>
            <a:lvl4pPr lvl="3" rtl="0" algn="r">
              <a:lnSpc>
                <a:spcPct val="100000"/>
              </a:lnSpc>
              <a:spcBef>
                <a:spcPts val="0"/>
              </a:spcBef>
              <a:spcAft>
                <a:spcPts val="0"/>
              </a:spcAft>
              <a:buClr>
                <a:schemeClr val="lt1"/>
              </a:buClr>
              <a:buSzPts val="2200"/>
              <a:buNone/>
              <a:defRPr sz="2200">
                <a:solidFill>
                  <a:schemeClr val="lt1"/>
                </a:solidFill>
              </a:defRPr>
            </a:lvl4pPr>
            <a:lvl5pPr lvl="4" rtl="0" algn="r">
              <a:lnSpc>
                <a:spcPct val="100000"/>
              </a:lnSpc>
              <a:spcBef>
                <a:spcPts val="0"/>
              </a:spcBef>
              <a:spcAft>
                <a:spcPts val="0"/>
              </a:spcAft>
              <a:buClr>
                <a:schemeClr val="lt1"/>
              </a:buClr>
              <a:buSzPts val="2200"/>
              <a:buNone/>
              <a:defRPr sz="2200">
                <a:solidFill>
                  <a:schemeClr val="lt1"/>
                </a:solidFill>
              </a:defRPr>
            </a:lvl5pPr>
            <a:lvl6pPr lvl="5" rtl="0" algn="r">
              <a:lnSpc>
                <a:spcPct val="100000"/>
              </a:lnSpc>
              <a:spcBef>
                <a:spcPts val="0"/>
              </a:spcBef>
              <a:spcAft>
                <a:spcPts val="0"/>
              </a:spcAft>
              <a:buClr>
                <a:schemeClr val="lt1"/>
              </a:buClr>
              <a:buSzPts val="2200"/>
              <a:buNone/>
              <a:defRPr sz="2200">
                <a:solidFill>
                  <a:schemeClr val="lt1"/>
                </a:solidFill>
              </a:defRPr>
            </a:lvl6pPr>
            <a:lvl7pPr lvl="6" rtl="0" algn="r">
              <a:lnSpc>
                <a:spcPct val="100000"/>
              </a:lnSpc>
              <a:spcBef>
                <a:spcPts val="0"/>
              </a:spcBef>
              <a:spcAft>
                <a:spcPts val="0"/>
              </a:spcAft>
              <a:buClr>
                <a:schemeClr val="lt1"/>
              </a:buClr>
              <a:buSzPts val="2200"/>
              <a:buNone/>
              <a:defRPr sz="2200">
                <a:solidFill>
                  <a:schemeClr val="lt1"/>
                </a:solidFill>
              </a:defRPr>
            </a:lvl7pPr>
            <a:lvl8pPr lvl="7" rtl="0" algn="r">
              <a:lnSpc>
                <a:spcPct val="100000"/>
              </a:lnSpc>
              <a:spcBef>
                <a:spcPts val="0"/>
              </a:spcBef>
              <a:spcAft>
                <a:spcPts val="0"/>
              </a:spcAft>
              <a:buClr>
                <a:schemeClr val="lt1"/>
              </a:buClr>
              <a:buSzPts val="2200"/>
              <a:buNone/>
              <a:defRPr sz="2200">
                <a:solidFill>
                  <a:schemeClr val="lt1"/>
                </a:solidFill>
              </a:defRPr>
            </a:lvl8pPr>
            <a:lvl9pPr lvl="8" rtl="0" algn="r">
              <a:lnSpc>
                <a:spcPct val="100000"/>
              </a:lnSpc>
              <a:spcBef>
                <a:spcPts val="0"/>
              </a:spcBef>
              <a:spcAft>
                <a:spcPts val="0"/>
              </a:spcAft>
              <a:buClr>
                <a:schemeClr val="lt1"/>
              </a:buClr>
              <a:buSzPts val="2200"/>
              <a:buNone/>
              <a:defRPr sz="2200">
                <a:solidFill>
                  <a:schemeClr val="lt1"/>
                </a:solidFill>
              </a:defRPr>
            </a:lvl9pPr>
          </a:lstStyle>
          <a:p/>
        </p:txBody>
      </p:sp>
      <p:sp>
        <p:nvSpPr>
          <p:cNvPr id="147" name="Google Shape;147;p17"/>
          <p:cNvSpPr/>
          <p:nvPr/>
        </p:nvSpPr>
        <p:spPr>
          <a:xfrm>
            <a:off x="545700" y="1553488"/>
            <a:ext cx="11100600" cy="430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48" name="Shape 148"/>
        <p:cNvGrpSpPr/>
        <p:nvPr/>
      </p:nvGrpSpPr>
      <p:grpSpPr>
        <a:xfrm>
          <a:off x="0" y="0"/>
          <a:ext cx="0" cy="0"/>
          <a:chOff x="0" y="0"/>
          <a:chExt cx="0" cy="0"/>
        </a:xfrm>
      </p:grpSpPr>
      <p:sp>
        <p:nvSpPr>
          <p:cNvPr id="149" name="Google Shape;149;p18"/>
          <p:cNvSpPr/>
          <p:nvPr/>
        </p:nvSpPr>
        <p:spPr>
          <a:xfrm>
            <a:off x="437850" y="384825"/>
            <a:ext cx="11316300" cy="5628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50" name="Google Shape;150;p18"/>
          <p:cNvSpPr txBox="1"/>
          <p:nvPr>
            <p:ph type="title"/>
          </p:nvPr>
        </p:nvSpPr>
        <p:spPr>
          <a:xfrm>
            <a:off x="1034675" y="396825"/>
            <a:ext cx="8490300" cy="558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120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51" name="Google Shape;151;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152" name="Shape 152"/>
        <p:cNvGrpSpPr/>
        <p:nvPr/>
      </p:nvGrpSpPr>
      <p:grpSpPr>
        <a:xfrm>
          <a:off x="0" y="0"/>
          <a:ext cx="0" cy="0"/>
          <a:chOff x="0" y="0"/>
          <a:chExt cx="0" cy="0"/>
        </a:xfrm>
      </p:grpSpPr>
      <p:sp>
        <p:nvSpPr>
          <p:cNvPr id="153" name="Google Shape;153;p19"/>
          <p:cNvSpPr/>
          <p:nvPr>
            <p:ph idx="2" type="pic"/>
          </p:nvPr>
        </p:nvSpPr>
        <p:spPr>
          <a:xfrm>
            <a:off x="18750" y="0"/>
            <a:ext cx="12192000" cy="6858000"/>
          </a:xfrm>
          <a:prstGeom prst="rect">
            <a:avLst/>
          </a:prstGeom>
          <a:noFill/>
          <a:ln>
            <a:noFill/>
          </a:ln>
        </p:spPr>
      </p:sp>
      <p:sp>
        <p:nvSpPr>
          <p:cNvPr id="154" name="Google Shape;154;p19"/>
          <p:cNvSpPr txBox="1"/>
          <p:nvPr>
            <p:ph idx="1" type="body"/>
          </p:nvPr>
        </p:nvSpPr>
        <p:spPr>
          <a:xfrm>
            <a:off x="731050" y="5691642"/>
            <a:ext cx="7998300" cy="806700"/>
          </a:xfrm>
          <a:prstGeom prst="rect">
            <a:avLst/>
          </a:prstGeom>
          <a:solidFill>
            <a:schemeClr val="dk1"/>
          </a:solidFill>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600"/>
              <a:buNone/>
              <a:defRPr b="1" sz="4900">
                <a:solidFill>
                  <a:schemeClr val="lt1"/>
                </a:solidFill>
                <a:latin typeface="Poppins"/>
                <a:ea typeface="Poppins"/>
                <a:cs typeface="Poppins"/>
                <a:sym typeface="Poppins"/>
              </a:defRPr>
            </a:lvl1pPr>
          </a:lstStyle>
          <a:p/>
        </p:txBody>
      </p:sp>
      <p:sp>
        <p:nvSpPr>
          <p:cNvPr id="155" name="Google Shape;155;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6" name="Shape 156"/>
        <p:cNvGrpSpPr/>
        <p:nvPr/>
      </p:nvGrpSpPr>
      <p:grpSpPr>
        <a:xfrm>
          <a:off x="0" y="0"/>
          <a:ext cx="0" cy="0"/>
          <a:chOff x="0" y="0"/>
          <a:chExt cx="0" cy="0"/>
        </a:xfrm>
      </p:grpSpPr>
      <p:sp>
        <p:nvSpPr>
          <p:cNvPr id="157" name="Google Shape;157;p20"/>
          <p:cNvSpPr/>
          <p:nvPr/>
        </p:nvSpPr>
        <p:spPr>
          <a:xfrm>
            <a:off x="545700" y="1276938"/>
            <a:ext cx="11100600" cy="430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58" name="Google Shape;158;p20"/>
          <p:cNvSpPr txBox="1"/>
          <p:nvPr>
            <p:ph hasCustomPrompt="1" type="title"/>
          </p:nvPr>
        </p:nvSpPr>
        <p:spPr>
          <a:xfrm>
            <a:off x="549450" y="1271875"/>
            <a:ext cx="11080800" cy="34800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159" name="Google Shape;159;p20"/>
          <p:cNvSpPr txBox="1"/>
          <p:nvPr>
            <p:ph idx="1" type="body"/>
          </p:nvPr>
        </p:nvSpPr>
        <p:spPr>
          <a:xfrm>
            <a:off x="549450" y="4975600"/>
            <a:ext cx="11080800" cy="610500"/>
          </a:xfrm>
          <a:prstGeom prst="rect">
            <a:avLst/>
          </a:prstGeom>
        </p:spPr>
        <p:txBody>
          <a:bodyPr anchorCtr="0" anchor="t" bIns="121900" lIns="121900" spcFirstLastPara="1" rIns="121900" wrap="square" tIns="121900">
            <a:normAutofit/>
          </a:bodyPr>
          <a:lstStyle>
            <a:lvl1pPr indent="-330200" lvl="0" marL="457200" algn="ctr">
              <a:spcBef>
                <a:spcPts val="0"/>
              </a:spcBef>
              <a:spcAft>
                <a:spcPts val="0"/>
              </a:spcAft>
              <a:buClr>
                <a:schemeClr val="lt1"/>
              </a:buClr>
              <a:buSzPts val="1600"/>
              <a:buChar char="●"/>
              <a:defRPr>
                <a:solidFill>
                  <a:schemeClr val="lt1"/>
                </a:solidFill>
              </a:defRPr>
            </a:lvl1pPr>
            <a:lvl2pPr indent="-330200" lvl="1" marL="914400" algn="ctr">
              <a:spcBef>
                <a:spcPts val="0"/>
              </a:spcBef>
              <a:spcAft>
                <a:spcPts val="0"/>
              </a:spcAft>
              <a:buClr>
                <a:schemeClr val="lt1"/>
              </a:buClr>
              <a:buSzPts val="1600"/>
              <a:buChar char="○"/>
              <a:defRPr>
                <a:solidFill>
                  <a:schemeClr val="lt1"/>
                </a:solidFill>
              </a:defRPr>
            </a:lvl2pPr>
            <a:lvl3pPr indent="-330200" lvl="2" marL="1371600" algn="ctr">
              <a:spcBef>
                <a:spcPts val="0"/>
              </a:spcBef>
              <a:spcAft>
                <a:spcPts val="0"/>
              </a:spcAft>
              <a:buClr>
                <a:schemeClr val="lt1"/>
              </a:buClr>
              <a:buSzPts val="1600"/>
              <a:buChar char="■"/>
              <a:defRPr>
                <a:solidFill>
                  <a:schemeClr val="lt1"/>
                </a:solidFill>
              </a:defRPr>
            </a:lvl3pPr>
            <a:lvl4pPr indent="-330200" lvl="3" marL="1828800" algn="ctr">
              <a:spcBef>
                <a:spcPts val="0"/>
              </a:spcBef>
              <a:spcAft>
                <a:spcPts val="0"/>
              </a:spcAft>
              <a:buClr>
                <a:schemeClr val="lt1"/>
              </a:buClr>
              <a:buSzPts val="1600"/>
              <a:buChar char="●"/>
              <a:defRPr>
                <a:solidFill>
                  <a:schemeClr val="lt1"/>
                </a:solidFill>
              </a:defRPr>
            </a:lvl4pPr>
            <a:lvl5pPr indent="-330200" lvl="4" marL="2286000" algn="ctr">
              <a:spcBef>
                <a:spcPts val="0"/>
              </a:spcBef>
              <a:spcAft>
                <a:spcPts val="0"/>
              </a:spcAft>
              <a:buClr>
                <a:schemeClr val="lt1"/>
              </a:buClr>
              <a:buSzPts val="1600"/>
              <a:buChar char="○"/>
              <a:defRPr>
                <a:solidFill>
                  <a:schemeClr val="lt1"/>
                </a:solidFill>
              </a:defRPr>
            </a:lvl5pPr>
            <a:lvl6pPr indent="-330200" lvl="5" marL="2743200" algn="ctr">
              <a:spcBef>
                <a:spcPts val="0"/>
              </a:spcBef>
              <a:spcAft>
                <a:spcPts val="0"/>
              </a:spcAft>
              <a:buClr>
                <a:schemeClr val="lt1"/>
              </a:buClr>
              <a:buSzPts val="1600"/>
              <a:buChar char="■"/>
              <a:defRPr>
                <a:solidFill>
                  <a:schemeClr val="lt1"/>
                </a:solidFill>
              </a:defRPr>
            </a:lvl6pPr>
            <a:lvl7pPr indent="-330200" lvl="6" marL="3200400" algn="ctr">
              <a:spcBef>
                <a:spcPts val="0"/>
              </a:spcBef>
              <a:spcAft>
                <a:spcPts val="0"/>
              </a:spcAft>
              <a:buClr>
                <a:schemeClr val="lt1"/>
              </a:buClr>
              <a:buSzPts val="1600"/>
              <a:buChar char="●"/>
              <a:defRPr>
                <a:solidFill>
                  <a:schemeClr val="lt1"/>
                </a:solidFill>
              </a:defRPr>
            </a:lvl7pPr>
            <a:lvl8pPr indent="-330200" lvl="7" marL="3657600" algn="ctr">
              <a:spcBef>
                <a:spcPts val="0"/>
              </a:spcBef>
              <a:spcAft>
                <a:spcPts val="0"/>
              </a:spcAft>
              <a:buClr>
                <a:schemeClr val="lt1"/>
              </a:buClr>
              <a:buSzPts val="1600"/>
              <a:buChar char="○"/>
              <a:defRPr>
                <a:solidFill>
                  <a:schemeClr val="lt1"/>
                </a:solidFill>
              </a:defRPr>
            </a:lvl8pPr>
            <a:lvl9pPr indent="-330200" lvl="8" marL="4114800" algn="ctr">
              <a:spcBef>
                <a:spcPts val="0"/>
              </a:spcBef>
              <a:spcAft>
                <a:spcPts val="0"/>
              </a:spcAft>
              <a:buClr>
                <a:schemeClr val="lt1"/>
              </a:buClr>
              <a:buSzPts val="1600"/>
              <a:buChar char="■"/>
              <a:defRPr>
                <a:solidFill>
                  <a:schemeClr val="lt1"/>
                </a:solidFill>
              </a:defRPr>
            </a:lvl9pPr>
          </a:lstStyle>
          <a:p/>
        </p:txBody>
      </p:sp>
      <p:sp>
        <p:nvSpPr>
          <p:cNvPr id="160" name="Google Shape;160;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p:nvPr/>
        </p:nvSpPr>
        <p:spPr>
          <a:xfrm>
            <a:off x="1007850" y="901089"/>
            <a:ext cx="10176300" cy="430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7" name="Google Shape;17;p3"/>
          <p:cNvSpPr txBox="1"/>
          <p:nvPr>
            <p:ph type="title"/>
          </p:nvPr>
        </p:nvSpPr>
        <p:spPr>
          <a:xfrm>
            <a:off x="1983450" y="2215675"/>
            <a:ext cx="8225100" cy="124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52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idx="1" type="body"/>
          </p:nvPr>
        </p:nvSpPr>
        <p:spPr>
          <a:xfrm>
            <a:off x="1983450" y="3414175"/>
            <a:ext cx="8225100" cy="9309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lgn="ctr">
              <a:spcBef>
                <a:spcPts val="0"/>
              </a:spcBef>
              <a:spcAft>
                <a:spcPts val="0"/>
              </a:spcAft>
              <a:buClr>
                <a:schemeClr val="lt1"/>
              </a:buClr>
              <a:buSzPts val="1600"/>
              <a:buChar char="○"/>
              <a:defRPr>
                <a:solidFill>
                  <a:schemeClr val="lt1"/>
                </a:solidFill>
              </a:defRPr>
            </a:lvl2pPr>
            <a:lvl3pPr indent="-330200" lvl="2" marL="1371600" rtl="0" algn="ctr">
              <a:spcBef>
                <a:spcPts val="0"/>
              </a:spcBef>
              <a:spcAft>
                <a:spcPts val="0"/>
              </a:spcAft>
              <a:buClr>
                <a:schemeClr val="lt1"/>
              </a:buClr>
              <a:buSzPts val="1600"/>
              <a:buChar char="■"/>
              <a:defRPr>
                <a:solidFill>
                  <a:schemeClr val="lt1"/>
                </a:solidFill>
              </a:defRPr>
            </a:lvl3pPr>
            <a:lvl4pPr indent="-330200" lvl="3" marL="1828800" rtl="0" algn="ctr">
              <a:spcBef>
                <a:spcPts val="0"/>
              </a:spcBef>
              <a:spcAft>
                <a:spcPts val="0"/>
              </a:spcAft>
              <a:buClr>
                <a:schemeClr val="lt1"/>
              </a:buClr>
              <a:buSzPts val="1600"/>
              <a:buChar char="●"/>
              <a:defRPr>
                <a:solidFill>
                  <a:schemeClr val="lt1"/>
                </a:solidFill>
              </a:defRPr>
            </a:lvl4pPr>
            <a:lvl5pPr indent="-330200" lvl="4" marL="2286000" rtl="0" algn="ctr">
              <a:spcBef>
                <a:spcPts val="0"/>
              </a:spcBef>
              <a:spcAft>
                <a:spcPts val="0"/>
              </a:spcAft>
              <a:buClr>
                <a:schemeClr val="lt1"/>
              </a:buClr>
              <a:buSzPts val="1600"/>
              <a:buChar char="○"/>
              <a:defRPr>
                <a:solidFill>
                  <a:schemeClr val="lt1"/>
                </a:solidFill>
              </a:defRPr>
            </a:lvl5pPr>
            <a:lvl6pPr indent="-330200" lvl="5" marL="2743200" rtl="0" algn="ctr">
              <a:spcBef>
                <a:spcPts val="0"/>
              </a:spcBef>
              <a:spcAft>
                <a:spcPts val="0"/>
              </a:spcAft>
              <a:buClr>
                <a:schemeClr val="lt1"/>
              </a:buClr>
              <a:buSzPts val="1600"/>
              <a:buChar char="■"/>
              <a:defRPr>
                <a:solidFill>
                  <a:schemeClr val="lt1"/>
                </a:solidFill>
              </a:defRPr>
            </a:lvl6pPr>
            <a:lvl7pPr indent="-330200" lvl="6" marL="3200400" rtl="0" algn="ctr">
              <a:spcBef>
                <a:spcPts val="0"/>
              </a:spcBef>
              <a:spcAft>
                <a:spcPts val="0"/>
              </a:spcAft>
              <a:buClr>
                <a:schemeClr val="lt1"/>
              </a:buClr>
              <a:buSzPts val="1600"/>
              <a:buChar char="●"/>
              <a:defRPr>
                <a:solidFill>
                  <a:schemeClr val="lt1"/>
                </a:solidFill>
              </a:defRPr>
            </a:lvl7pPr>
            <a:lvl8pPr indent="-330200" lvl="7" marL="3657600" rtl="0" algn="ctr">
              <a:spcBef>
                <a:spcPts val="0"/>
              </a:spcBef>
              <a:spcAft>
                <a:spcPts val="0"/>
              </a:spcAft>
              <a:buClr>
                <a:schemeClr val="lt1"/>
              </a:buClr>
              <a:buSzPts val="1600"/>
              <a:buChar char="○"/>
              <a:defRPr>
                <a:solidFill>
                  <a:schemeClr val="lt1"/>
                </a:solidFill>
              </a:defRPr>
            </a:lvl8pPr>
            <a:lvl9pPr indent="-330200" lvl="8" marL="4114800" rtl="0" algn="ctr">
              <a:spcBef>
                <a:spcPts val="0"/>
              </a:spcBef>
              <a:spcAft>
                <a:spcPts val="0"/>
              </a:spcAft>
              <a:buClr>
                <a:schemeClr val="lt1"/>
              </a:buClr>
              <a:buSzPts val="1600"/>
              <a:buChar char="■"/>
              <a:defRPr>
                <a:solidFill>
                  <a:schemeClr val="lt1"/>
                </a:solidFill>
              </a:defRPr>
            </a:lvl9pPr>
          </a:lstStyle>
          <a:p/>
        </p:txBody>
      </p:sp>
      <p:sp>
        <p:nvSpPr>
          <p:cNvPr id="20" name="Google Shape;20;p3"/>
          <p:cNvSpPr/>
          <p:nvPr/>
        </p:nvSpPr>
        <p:spPr>
          <a:xfrm>
            <a:off x="1007855" y="5490700"/>
            <a:ext cx="10176300" cy="46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nvGrpSpPr>
          <p:cNvPr id="21" name="Google Shape;21;p3"/>
          <p:cNvGrpSpPr/>
          <p:nvPr/>
        </p:nvGrpSpPr>
        <p:grpSpPr>
          <a:xfrm>
            <a:off x="10716438" y="5490700"/>
            <a:ext cx="467700" cy="466200"/>
            <a:chOff x="10716438" y="5490700"/>
            <a:chExt cx="467700" cy="466200"/>
          </a:xfrm>
        </p:grpSpPr>
        <p:sp>
          <p:nvSpPr>
            <p:cNvPr id="22" name="Google Shape;22;p3"/>
            <p:cNvSpPr/>
            <p:nvPr/>
          </p:nvSpPr>
          <p:spPr>
            <a:xfrm>
              <a:off x="10716438" y="5490700"/>
              <a:ext cx="467700" cy="4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3" name="Google Shape;23;p3"/>
            <p:cNvSpPr/>
            <p:nvPr/>
          </p:nvSpPr>
          <p:spPr>
            <a:xfrm>
              <a:off x="10867764" y="559121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163" name="Shape 163"/>
        <p:cNvGrpSpPr/>
        <p:nvPr/>
      </p:nvGrpSpPr>
      <p:grpSpPr>
        <a:xfrm>
          <a:off x="0" y="0"/>
          <a:ext cx="0" cy="0"/>
          <a:chOff x="0" y="0"/>
          <a:chExt cx="0" cy="0"/>
        </a:xfrm>
      </p:grpSpPr>
      <p:sp>
        <p:nvSpPr>
          <p:cNvPr id="164" name="Google Shape;164;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5" name="Google Shape;165;p22"/>
          <p:cNvGrpSpPr/>
          <p:nvPr/>
        </p:nvGrpSpPr>
        <p:grpSpPr>
          <a:xfrm>
            <a:off x="0" y="0"/>
            <a:ext cx="12192000" cy="6858000"/>
            <a:chOff x="0" y="0"/>
            <a:chExt cx="12192000" cy="6858000"/>
          </a:xfrm>
        </p:grpSpPr>
        <p:sp>
          <p:nvSpPr>
            <p:cNvPr id="166" name="Google Shape;166;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68" name="Google Shape;168;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69" name="Google Shape;169;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70" name="Google Shape;170;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71" name="Google Shape;171;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72" name="Google Shape;172;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73" name="Google Shape;173;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74" name="Google Shape;174;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1373700" y="1949438"/>
            <a:ext cx="9444600" cy="3927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6" name="Google Shape;26;p4"/>
          <p:cNvSpPr txBox="1"/>
          <p:nvPr>
            <p:ph type="title"/>
          </p:nvPr>
        </p:nvSpPr>
        <p:spPr>
          <a:xfrm>
            <a:off x="1373700" y="980963"/>
            <a:ext cx="94446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sz="364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4"/>
          <p:cNvSpPr txBox="1"/>
          <p:nvPr>
            <p:ph idx="1" type="body"/>
          </p:nvPr>
        </p:nvSpPr>
        <p:spPr>
          <a:xfrm>
            <a:off x="2005575" y="2808513"/>
            <a:ext cx="8180700" cy="26352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 name="Google Shape;28;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29" name="Shape 29"/>
        <p:cNvGrpSpPr/>
        <p:nvPr/>
      </p:nvGrpSpPr>
      <p:grpSpPr>
        <a:xfrm>
          <a:off x="0" y="0"/>
          <a:ext cx="0" cy="0"/>
          <a:chOff x="0" y="0"/>
          <a:chExt cx="0" cy="0"/>
        </a:xfrm>
      </p:grpSpPr>
      <p:sp>
        <p:nvSpPr>
          <p:cNvPr id="30" name="Google Shape;30;p5"/>
          <p:cNvSpPr txBox="1"/>
          <p:nvPr>
            <p:ph type="title"/>
          </p:nvPr>
        </p:nvSpPr>
        <p:spPr>
          <a:xfrm>
            <a:off x="415625" y="701750"/>
            <a:ext cx="11360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subTitle"/>
          </p:nvPr>
        </p:nvSpPr>
        <p:spPr>
          <a:xfrm>
            <a:off x="415613"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2" type="body"/>
          </p:nvPr>
        </p:nvSpPr>
        <p:spPr>
          <a:xfrm>
            <a:off x="415633"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3" name="Google Shape;33;p5"/>
          <p:cNvSpPr txBox="1"/>
          <p:nvPr>
            <p:ph idx="3" type="subTitle"/>
          </p:nvPr>
        </p:nvSpPr>
        <p:spPr>
          <a:xfrm>
            <a:off x="4291794"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4" type="body"/>
          </p:nvPr>
        </p:nvSpPr>
        <p:spPr>
          <a:xfrm>
            <a:off x="4291820"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5" name="Google Shape;35;p5"/>
          <p:cNvSpPr txBox="1"/>
          <p:nvPr>
            <p:ph idx="5" type="subTitle"/>
          </p:nvPr>
        </p:nvSpPr>
        <p:spPr>
          <a:xfrm>
            <a:off x="8168001"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6" type="body"/>
          </p:nvPr>
        </p:nvSpPr>
        <p:spPr>
          <a:xfrm>
            <a:off x="8168032"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7" name="Google Shape;37;p5"/>
          <p:cNvSpPr txBox="1"/>
          <p:nvPr>
            <p:ph idx="7" type="subTitle"/>
          </p:nvPr>
        </p:nvSpPr>
        <p:spPr>
          <a:xfrm>
            <a:off x="415550"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 name="Google Shape;38;p5"/>
          <p:cNvSpPr txBox="1"/>
          <p:nvPr>
            <p:ph idx="8" type="body"/>
          </p:nvPr>
        </p:nvSpPr>
        <p:spPr>
          <a:xfrm>
            <a:off x="415546"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9" name="Google Shape;39;p5"/>
          <p:cNvSpPr txBox="1"/>
          <p:nvPr>
            <p:ph idx="9" type="subTitle"/>
          </p:nvPr>
        </p:nvSpPr>
        <p:spPr>
          <a:xfrm>
            <a:off x="4291732"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13" type="body"/>
          </p:nvPr>
        </p:nvSpPr>
        <p:spPr>
          <a:xfrm>
            <a:off x="4291733"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1" name="Google Shape;41;p5"/>
          <p:cNvSpPr txBox="1"/>
          <p:nvPr>
            <p:ph idx="14" type="subTitle"/>
          </p:nvPr>
        </p:nvSpPr>
        <p:spPr>
          <a:xfrm>
            <a:off x="8167939"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5"/>
          <p:cNvSpPr txBox="1"/>
          <p:nvPr>
            <p:ph idx="15" type="body"/>
          </p:nvPr>
        </p:nvSpPr>
        <p:spPr>
          <a:xfrm>
            <a:off x="8167945"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3" name="Google Shape;43;p5"/>
          <p:cNvSpPr txBox="1"/>
          <p:nvPr>
            <p:ph idx="12" type="sldNum"/>
          </p:nvPr>
        </p:nvSpPr>
        <p:spPr>
          <a:xfrm>
            <a:off x="11409045" y="6333134"/>
            <a:ext cx="731700" cy="525000"/>
          </a:xfrm>
          <a:prstGeom prst="rect">
            <a:avLst/>
          </a:prstGeom>
        </p:spPr>
        <p:txBody>
          <a:bodyPr anchorCtr="0" anchor="t" bIns="121900" lIns="121900" spcFirstLastPara="1" rIns="121900" wrap="square" tIns="121900">
            <a:normAutofit/>
          </a:bodyPr>
          <a:lstStyle>
            <a:lvl1pPr lvl="0">
              <a:buNone/>
              <a:defRPr>
                <a:latin typeface="Poppins Light"/>
                <a:ea typeface="Poppins Light"/>
                <a:cs typeface="Poppins Light"/>
                <a:sym typeface="Poppins Light"/>
              </a:defRPr>
            </a:lvl1pPr>
            <a:lvl2pPr lvl="1">
              <a:buNone/>
              <a:defRPr>
                <a:latin typeface="Poppins Light"/>
                <a:ea typeface="Poppins Light"/>
                <a:cs typeface="Poppins Light"/>
                <a:sym typeface="Poppins Light"/>
              </a:defRPr>
            </a:lvl2pPr>
            <a:lvl3pPr lvl="2">
              <a:buNone/>
              <a:defRPr>
                <a:latin typeface="Poppins Light"/>
                <a:ea typeface="Poppins Light"/>
                <a:cs typeface="Poppins Light"/>
                <a:sym typeface="Poppins Light"/>
              </a:defRPr>
            </a:lvl3pPr>
            <a:lvl4pPr lvl="3">
              <a:buNone/>
              <a:defRPr>
                <a:latin typeface="Poppins Light"/>
                <a:ea typeface="Poppins Light"/>
                <a:cs typeface="Poppins Light"/>
                <a:sym typeface="Poppins Light"/>
              </a:defRPr>
            </a:lvl4pPr>
            <a:lvl5pPr lvl="4">
              <a:buNone/>
              <a:defRPr>
                <a:latin typeface="Poppins Light"/>
                <a:ea typeface="Poppins Light"/>
                <a:cs typeface="Poppins Light"/>
                <a:sym typeface="Poppins Light"/>
              </a:defRPr>
            </a:lvl5pPr>
            <a:lvl6pPr lvl="5">
              <a:buNone/>
              <a:defRPr>
                <a:latin typeface="Poppins Light"/>
                <a:ea typeface="Poppins Light"/>
                <a:cs typeface="Poppins Light"/>
                <a:sym typeface="Poppins Light"/>
              </a:defRPr>
            </a:lvl6pPr>
            <a:lvl7pPr lvl="6">
              <a:buNone/>
              <a:defRPr>
                <a:latin typeface="Poppins Light"/>
                <a:ea typeface="Poppins Light"/>
                <a:cs typeface="Poppins Light"/>
                <a:sym typeface="Poppins Light"/>
              </a:defRPr>
            </a:lvl7pPr>
            <a:lvl8pPr lvl="7">
              <a:buNone/>
              <a:defRPr>
                <a:latin typeface="Poppins Light"/>
                <a:ea typeface="Poppins Light"/>
                <a:cs typeface="Poppins Light"/>
                <a:sym typeface="Poppins Light"/>
              </a:defRPr>
            </a:lvl8pPr>
            <a:lvl9pPr lvl="8">
              <a:buNone/>
              <a:defRPr>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dk1"/>
        </a:solidFill>
      </p:bgPr>
    </p:bg>
    <p:spTree>
      <p:nvGrpSpPr>
        <p:cNvPr id="44" name="Shape 44"/>
        <p:cNvGrpSpPr/>
        <p:nvPr/>
      </p:nvGrpSpPr>
      <p:grpSpPr>
        <a:xfrm>
          <a:off x="0" y="0"/>
          <a:ext cx="0" cy="0"/>
          <a:chOff x="0" y="0"/>
          <a:chExt cx="0" cy="0"/>
        </a:xfrm>
      </p:grpSpPr>
      <p:sp>
        <p:nvSpPr>
          <p:cNvPr id="45" name="Google Shape;45;p6"/>
          <p:cNvSpPr/>
          <p:nvPr/>
        </p:nvSpPr>
        <p:spPr>
          <a:xfrm>
            <a:off x="1771650" y="852300"/>
            <a:ext cx="8648700" cy="5153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46" name="Google Shape;46;p6"/>
          <p:cNvSpPr txBox="1"/>
          <p:nvPr>
            <p:ph type="title"/>
          </p:nvPr>
        </p:nvSpPr>
        <p:spPr>
          <a:xfrm>
            <a:off x="1780650" y="1351650"/>
            <a:ext cx="8638800" cy="175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lt1"/>
              </a:buClr>
              <a:buSzPts val="3600"/>
              <a:buNone/>
              <a:defRPr sz="9600">
                <a:solidFill>
                  <a:schemeClr val="lt1"/>
                </a:solidFill>
              </a:defRPr>
            </a:lvl1pPr>
            <a:lvl2pPr lvl="1" rtl="0" algn="ctr">
              <a:spcBef>
                <a:spcPts val="0"/>
              </a:spcBef>
              <a:spcAft>
                <a:spcPts val="0"/>
              </a:spcAft>
              <a:buClr>
                <a:schemeClr val="lt1"/>
              </a:buClr>
              <a:buSzPts val="3600"/>
              <a:buNone/>
              <a:defRPr>
                <a:solidFill>
                  <a:schemeClr val="lt1"/>
                </a:solidFill>
              </a:defRPr>
            </a:lvl2pPr>
            <a:lvl3pPr lvl="2" rtl="0" algn="ctr">
              <a:spcBef>
                <a:spcPts val="0"/>
              </a:spcBef>
              <a:spcAft>
                <a:spcPts val="0"/>
              </a:spcAft>
              <a:buClr>
                <a:schemeClr val="lt1"/>
              </a:buClr>
              <a:buSzPts val="3600"/>
              <a:buNone/>
              <a:defRPr>
                <a:solidFill>
                  <a:schemeClr val="lt1"/>
                </a:solidFill>
              </a:defRPr>
            </a:lvl3pPr>
            <a:lvl4pPr lvl="3" rtl="0" algn="ctr">
              <a:spcBef>
                <a:spcPts val="0"/>
              </a:spcBef>
              <a:spcAft>
                <a:spcPts val="0"/>
              </a:spcAft>
              <a:buClr>
                <a:schemeClr val="lt1"/>
              </a:buClr>
              <a:buSzPts val="3600"/>
              <a:buNone/>
              <a:defRPr>
                <a:solidFill>
                  <a:schemeClr val="lt1"/>
                </a:solidFill>
              </a:defRPr>
            </a:lvl4pPr>
            <a:lvl5pPr lvl="4" rtl="0" algn="ctr">
              <a:spcBef>
                <a:spcPts val="0"/>
              </a:spcBef>
              <a:spcAft>
                <a:spcPts val="0"/>
              </a:spcAft>
              <a:buClr>
                <a:schemeClr val="lt1"/>
              </a:buClr>
              <a:buSzPts val="3600"/>
              <a:buNone/>
              <a:defRPr>
                <a:solidFill>
                  <a:schemeClr val="lt1"/>
                </a:solidFill>
              </a:defRPr>
            </a:lvl5pPr>
            <a:lvl6pPr lvl="5" rtl="0" algn="ctr">
              <a:spcBef>
                <a:spcPts val="0"/>
              </a:spcBef>
              <a:spcAft>
                <a:spcPts val="0"/>
              </a:spcAft>
              <a:buClr>
                <a:schemeClr val="lt1"/>
              </a:buClr>
              <a:buSzPts val="3600"/>
              <a:buNone/>
              <a:defRPr>
                <a:solidFill>
                  <a:schemeClr val="lt1"/>
                </a:solidFill>
              </a:defRPr>
            </a:lvl6pPr>
            <a:lvl7pPr lvl="6" rtl="0" algn="ctr">
              <a:spcBef>
                <a:spcPts val="0"/>
              </a:spcBef>
              <a:spcAft>
                <a:spcPts val="0"/>
              </a:spcAft>
              <a:buClr>
                <a:schemeClr val="lt1"/>
              </a:buClr>
              <a:buSzPts val="3600"/>
              <a:buNone/>
              <a:defRPr>
                <a:solidFill>
                  <a:schemeClr val="lt1"/>
                </a:solidFill>
              </a:defRPr>
            </a:lvl7pPr>
            <a:lvl8pPr lvl="7" rtl="0" algn="ctr">
              <a:spcBef>
                <a:spcPts val="0"/>
              </a:spcBef>
              <a:spcAft>
                <a:spcPts val="0"/>
              </a:spcAft>
              <a:buClr>
                <a:schemeClr val="lt1"/>
              </a:buClr>
              <a:buSzPts val="3600"/>
              <a:buNone/>
              <a:defRPr>
                <a:solidFill>
                  <a:schemeClr val="lt1"/>
                </a:solidFill>
              </a:defRPr>
            </a:lvl8pPr>
            <a:lvl9pPr lvl="8" rtl="0" algn="ctr">
              <a:spcBef>
                <a:spcPts val="0"/>
              </a:spcBef>
              <a:spcAft>
                <a:spcPts val="0"/>
              </a:spcAft>
              <a:buClr>
                <a:schemeClr val="lt1"/>
              </a:buClr>
              <a:buSzPts val="3600"/>
              <a:buNone/>
              <a:defRPr>
                <a:solidFill>
                  <a:schemeClr val="lt1"/>
                </a:solidFill>
              </a:defRPr>
            </a:lvl9pPr>
          </a:lstStyle>
          <a:p/>
        </p:txBody>
      </p:sp>
      <p:sp>
        <p:nvSpPr>
          <p:cNvPr id="47" name="Google Shape;47;p6"/>
          <p:cNvSpPr txBox="1"/>
          <p:nvPr>
            <p:ph idx="1" type="subTitle"/>
          </p:nvPr>
        </p:nvSpPr>
        <p:spPr>
          <a:xfrm>
            <a:off x="1780650" y="3105150"/>
            <a:ext cx="86388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Clr>
                <a:schemeClr val="lt1"/>
              </a:buClr>
              <a:buSzPts val="2800"/>
              <a:buNone/>
              <a:defRPr b="1" sz="307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8" name="Google Shape;48;p6"/>
          <p:cNvSpPr txBox="1"/>
          <p:nvPr>
            <p:ph idx="2" type="body"/>
          </p:nvPr>
        </p:nvSpPr>
        <p:spPr>
          <a:xfrm>
            <a:off x="1780650" y="3635850"/>
            <a:ext cx="8638800" cy="1297800"/>
          </a:xfrm>
          <a:prstGeom prst="rect">
            <a:avLst/>
          </a:prstGeom>
        </p:spPr>
        <p:txBody>
          <a:bodyPr anchorCtr="0" anchor="t" bIns="121900" lIns="121900" spcFirstLastPara="1" rIns="121900" wrap="square" tIns="121900">
            <a:normAutofit/>
          </a:bodyPr>
          <a:lstStyle>
            <a:lvl1pPr indent="-330200" lvl="0" marL="457200" rtl="0" algn="ctr">
              <a:lnSpc>
                <a:spcPct val="100000"/>
              </a:lnSpc>
              <a:spcBef>
                <a:spcPts val="0"/>
              </a:spcBef>
              <a:spcAft>
                <a:spcPts val="0"/>
              </a:spcAft>
              <a:buClr>
                <a:schemeClr val="lt1"/>
              </a:buClr>
              <a:buSzPts val="1600"/>
              <a:buChar char="●"/>
              <a:defRPr>
                <a:solidFill>
                  <a:schemeClr val="lt1"/>
                </a:solidFill>
              </a:defRPr>
            </a:lvl1pPr>
            <a:lvl2pPr indent="-330200" lvl="1" marL="914400" rtl="0" algn="ctr">
              <a:spcBef>
                <a:spcPts val="0"/>
              </a:spcBef>
              <a:spcAft>
                <a:spcPts val="0"/>
              </a:spcAft>
              <a:buClr>
                <a:schemeClr val="lt1"/>
              </a:buClr>
              <a:buSzPts val="1600"/>
              <a:buChar char="○"/>
              <a:defRPr>
                <a:solidFill>
                  <a:schemeClr val="lt1"/>
                </a:solidFill>
              </a:defRPr>
            </a:lvl2pPr>
            <a:lvl3pPr indent="-330200" lvl="2" marL="1371600" rtl="0" algn="ctr">
              <a:spcBef>
                <a:spcPts val="0"/>
              </a:spcBef>
              <a:spcAft>
                <a:spcPts val="0"/>
              </a:spcAft>
              <a:buClr>
                <a:schemeClr val="lt1"/>
              </a:buClr>
              <a:buSzPts val="1600"/>
              <a:buChar char="■"/>
              <a:defRPr>
                <a:solidFill>
                  <a:schemeClr val="lt1"/>
                </a:solidFill>
              </a:defRPr>
            </a:lvl3pPr>
            <a:lvl4pPr indent="-330200" lvl="3" marL="1828800" rtl="0" algn="ctr">
              <a:spcBef>
                <a:spcPts val="0"/>
              </a:spcBef>
              <a:spcAft>
                <a:spcPts val="0"/>
              </a:spcAft>
              <a:buClr>
                <a:schemeClr val="lt1"/>
              </a:buClr>
              <a:buSzPts val="1600"/>
              <a:buChar char="●"/>
              <a:defRPr>
                <a:solidFill>
                  <a:schemeClr val="lt1"/>
                </a:solidFill>
              </a:defRPr>
            </a:lvl4pPr>
            <a:lvl5pPr indent="-330200" lvl="4" marL="2286000" rtl="0" algn="ctr">
              <a:spcBef>
                <a:spcPts val="0"/>
              </a:spcBef>
              <a:spcAft>
                <a:spcPts val="0"/>
              </a:spcAft>
              <a:buClr>
                <a:schemeClr val="lt1"/>
              </a:buClr>
              <a:buSzPts val="1600"/>
              <a:buChar char="○"/>
              <a:defRPr>
                <a:solidFill>
                  <a:schemeClr val="lt1"/>
                </a:solidFill>
              </a:defRPr>
            </a:lvl5pPr>
            <a:lvl6pPr indent="-330200" lvl="5" marL="2743200" rtl="0" algn="ctr">
              <a:spcBef>
                <a:spcPts val="0"/>
              </a:spcBef>
              <a:spcAft>
                <a:spcPts val="0"/>
              </a:spcAft>
              <a:buClr>
                <a:schemeClr val="lt1"/>
              </a:buClr>
              <a:buSzPts val="1600"/>
              <a:buChar char="■"/>
              <a:defRPr>
                <a:solidFill>
                  <a:schemeClr val="lt1"/>
                </a:solidFill>
              </a:defRPr>
            </a:lvl6pPr>
            <a:lvl7pPr indent="-330200" lvl="6" marL="3200400" rtl="0" algn="ctr">
              <a:spcBef>
                <a:spcPts val="0"/>
              </a:spcBef>
              <a:spcAft>
                <a:spcPts val="0"/>
              </a:spcAft>
              <a:buClr>
                <a:schemeClr val="lt1"/>
              </a:buClr>
              <a:buSzPts val="1600"/>
              <a:buChar char="●"/>
              <a:defRPr>
                <a:solidFill>
                  <a:schemeClr val="lt1"/>
                </a:solidFill>
              </a:defRPr>
            </a:lvl7pPr>
            <a:lvl8pPr indent="-330200" lvl="7" marL="3657600" rtl="0" algn="ctr">
              <a:spcBef>
                <a:spcPts val="0"/>
              </a:spcBef>
              <a:spcAft>
                <a:spcPts val="0"/>
              </a:spcAft>
              <a:buClr>
                <a:schemeClr val="lt1"/>
              </a:buClr>
              <a:buSzPts val="1600"/>
              <a:buChar char="○"/>
              <a:defRPr>
                <a:solidFill>
                  <a:schemeClr val="lt1"/>
                </a:solidFill>
              </a:defRPr>
            </a:lvl8pPr>
            <a:lvl9pPr indent="-330200" lvl="8" marL="4114800" rtl="0" algn="ctr">
              <a:spcBef>
                <a:spcPts val="0"/>
              </a:spcBef>
              <a:spcAft>
                <a:spcPts val="0"/>
              </a:spcAft>
              <a:buClr>
                <a:schemeClr val="lt1"/>
              </a:buClr>
              <a:buSzPts val="1600"/>
              <a:buChar char="■"/>
              <a:defRPr>
                <a:solidFill>
                  <a:schemeClr val="lt1"/>
                </a:solidFill>
              </a:defRPr>
            </a:lvl9pPr>
          </a:lstStyle>
          <a:p/>
        </p:txBody>
      </p:sp>
      <p:sp>
        <p:nvSpPr>
          <p:cNvPr id="49" name="Google Shape;49;p6"/>
          <p:cNvSpPr txBox="1"/>
          <p:nvPr>
            <p:ph idx="12" type="sldNum"/>
          </p:nvPr>
        </p:nvSpPr>
        <p:spPr>
          <a:xfrm>
            <a:off x="11409045" y="6333134"/>
            <a:ext cx="731700" cy="525000"/>
          </a:xfrm>
          <a:prstGeom prst="rect">
            <a:avLst/>
          </a:prstGeom>
        </p:spPr>
        <p:txBody>
          <a:bodyPr anchorCtr="0" anchor="t" bIns="121900" lIns="121900" spcFirstLastPara="1" rIns="121900" wrap="square" tIns="121900">
            <a:normAutofit/>
          </a:bodyPr>
          <a:lstStyle>
            <a:lvl1pPr lvl="0">
              <a:buNone/>
              <a:defRPr>
                <a:solidFill>
                  <a:schemeClr val="lt1"/>
                </a:solidFill>
                <a:latin typeface="Poppins Light"/>
                <a:ea typeface="Poppins Light"/>
                <a:cs typeface="Poppins Light"/>
                <a:sym typeface="Poppins Light"/>
              </a:defRPr>
            </a:lvl1pPr>
            <a:lvl2pPr lvl="1">
              <a:buNone/>
              <a:defRPr>
                <a:solidFill>
                  <a:schemeClr val="lt1"/>
                </a:solidFill>
                <a:latin typeface="Poppins Light"/>
                <a:ea typeface="Poppins Light"/>
                <a:cs typeface="Poppins Light"/>
                <a:sym typeface="Poppins Light"/>
              </a:defRPr>
            </a:lvl2pPr>
            <a:lvl3pPr lvl="2">
              <a:buNone/>
              <a:defRPr>
                <a:solidFill>
                  <a:schemeClr val="lt1"/>
                </a:solidFill>
                <a:latin typeface="Poppins Light"/>
                <a:ea typeface="Poppins Light"/>
                <a:cs typeface="Poppins Light"/>
                <a:sym typeface="Poppins Light"/>
              </a:defRPr>
            </a:lvl3pPr>
            <a:lvl4pPr lvl="3">
              <a:buNone/>
              <a:defRPr>
                <a:solidFill>
                  <a:schemeClr val="lt1"/>
                </a:solidFill>
                <a:latin typeface="Poppins Light"/>
                <a:ea typeface="Poppins Light"/>
                <a:cs typeface="Poppins Light"/>
                <a:sym typeface="Poppins Light"/>
              </a:defRPr>
            </a:lvl4pPr>
            <a:lvl5pPr lvl="4">
              <a:buNone/>
              <a:defRPr>
                <a:solidFill>
                  <a:schemeClr val="lt1"/>
                </a:solidFill>
                <a:latin typeface="Poppins Light"/>
                <a:ea typeface="Poppins Light"/>
                <a:cs typeface="Poppins Light"/>
                <a:sym typeface="Poppins Light"/>
              </a:defRPr>
            </a:lvl5pPr>
            <a:lvl6pPr lvl="5">
              <a:buNone/>
              <a:defRPr>
                <a:solidFill>
                  <a:schemeClr val="lt1"/>
                </a:solidFill>
                <a:latin typeface="Poppins Light"/>
                <a:ea typeface="Poppins Light"/>
                <a:cs typeface="Poppins Light"/>
                <a:sym typeface="Poppins Light"/>
              </a:defRPr>
            </a:lvl6pPr>
            <a:lvl7pPr lvl="6">
              <a:buNone/>
              <a:defRPr>
                <a:solidFill>
                  <a:schemeClr val="lt1"/>
                </a:solidFill>
                <a:latin typeface="Poppins Light"/>
                <a:ea typeface="Poppins Light"/>
                <a:cs typeface="Poppins Light"/>
                <a:sym typeface="Poppins Light"/>
              </a:defRPr>
            </a:lvl7pPr>
            <a:lvl8pPr lvl="7">
              <a:buNone/>
              <a:defRPr>
                <a:solidFill>
                  <a:schemeClr val="lt1"/>
                </a:solidFill>
                <a:latin typeface="Poppins Light"/>
                <a:ea typeface="Poppins Light"/>
                <a:cs typeface="Poppins Light"/>
                <a:sym typeface="Poppins Light"/>
              </a:defRPr>
            </a:lvl8pPr>
            <a:lvl9pPr lvl="8">
              <a:buNone/>
              <a:defRPr>
                <a:solidFill>
                  <a:schemeClr val="lt1"/>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50" name="Shape 50"/>
        <p:cNvGrpSpPr/>
        <p:nvPr/>
      </p:nvGrpSpPr>
      <p:grpSpPr>
        <a:xfrm>
          <a:off x="0" y="0"/>
          <a:ext cx="0" cy="0"/>
          <a:chOff x="0" y="0"/>
          <a:chExt cx="0" cy="0"/>
        </a:xfrm>
      </p:grpSpPr>
      <p:sp>
        <p:nvSpPr>
          <p:cNvPr id="51" name="Google Shape;51;p7"/>
          <p:cNvSpPr/>
          <p:nvPr/>
        </p:nvSpPr>
        <p:spPr>
          <a:xfrm>
            <a:off x="1023100" y="1493900"/>
            <a:ext cx="10145700" cy="4702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52" name="Google Shape;52;p7"/>
          <p:cNvCxnSpPr/>
          <p:nvPr/>
        </p:nvCxnSpPr>
        <p:spPr>
          <a:xfrm>
            <a:off x="6096000" y="1778825"/>
            <a:ext cx="0" cy="4135800"/>
          </a:xfrm>
          <a:prstGeom prst="straightConnector1">
            <a:avLst/>
          </a:prstGeom>
          <a:noFill/>
          <a:ln cap="flat" cmpd="sng" w="9525">
            <a:solidFill>
              <a:schemeClr val="dk1"/>
            </a:solidFill>
            <a:prstDash val="solid"/>
            <a:round/>
            <a:headEnd len="med" w="med" type="none"/>
            <a:tailEnd len="med" w="med" type="none"/>
          </a:ln>
        </p:spPr>
      </p:cxnSp>
      <p:grpSp>
        <p:nvGrpSpPr>
          <p:cNvPr id="53" name="Google Shape;53;p7"/>
          <p:cNvGrpSpPr/>
          <p:nvPr/>
        </p:nvGrpSpPr>
        <p:grpSpPr>
          <a:xfrm>
            <a:off x="2682800" y="3846725"/>
            <a:ext cx="6826400" cy="0"/>
            <a:chOff x="2682800" y="3634850"/>
            <a:chExt cx="6826400" cy="0"/>
          </a:xfrm>
        </p:grpSpPr>
        <p:cxnSp>
          <p:nvCxnSpPr>
            <p:cNvPr id="54" name="Google Shape;54;p7"/>
            <p:cNvCxnSpPr/>
            <p:nvPr/>
          </p:nvCxnSpPr>
          <p:spPr>
            <a:xfrm rot="10800000">
              <a:off x="2682800" y="3634850"/>
              <a:ext cx="3078300" cy="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7"/>
            <p:cNvCxnSpPr/>
            <p:nvPr/>
          </p:nvCxnSpPr>
          <p:spPr>
            <a:xfrm rot="10800000">
              <a:off x="6430900" y="3634850"/>
              <a:ext cx="3078300" cy="0"/>
            </a:xfrm>
            <a:prstGeom prst="straightConnector1">
              <a:avLst/>
            </a:prstGeom>
            <a:noFill/>
            <a:ln cap="flat" cmpd="sng" w="9525">
              <a:solidFill>
                <a:schemeClr val="dk1"/>
              </a:solidFill>
              <a:prstDash val="solid"/>
              <a:round/>
              <a:headEnd len="med" w="med" type="none"/>
              <a:tailEnd len="med" w="med" type="none"/>
            </a:ln>
          </p:spPr>
        </p:cxnSp>
      </p:grpSp>
      <p:sp>
        <p:nvSpPr>
          <p:cNvPr id="56" name="Google Shape;56;p7"/>
          <p:cNvSpPr txBox="1"/>
          <p:nvPr>
            <p:ph type="title"/>
          </p:nvPr>
        </p:nvSpPr>
        <p:spPr>
          <a:xfrm>
            <a:off x="1023175" y="477500"/>
            <a:ext cx="10145700" cy="759000"/>
          </a:xfrm>
          <a:prstGeom prst="rect">
            <a:avLst/>
          </a:prstGeom>
          <a:solidFill>
            <a:schemeClr val="dk1"/>
          </a:solidFill>
        </p:spPr>
        <p:txBody>
          <a:bodyPr anchorCtr="0" anchor="ctr"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 name="Google Shape;57;p7"/>
          <p:cNvSpPr txBox="1"/>
          <p:nvPr>
            <p:ph idx="1" type="subTitle"/>
          </p:nvPr>
        </p:nvSpPr>
        <p:spPr>
          <a:xfrm>
            <a:off x="1970418" y="1861450"/>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7"/>
          <p:cNvSpPr txBox="1"/>
          <p:nvPr>
            <p:ph idx="2" type="body"/>
          </p:nvPr>
        </p:nvSpPr>
        <p:spPr>
          <a:xfrm>
            <a:off x="1970453" y="2357957"/>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59" name="Google Shape;59;p7"/>
          <p:cNvSpPr txBox="1"/>
          <p:nvPr>
            <p:ph idx="3" type="subTitle"/>
          </p:nvPr>
        </p:nvSpPr>
        <p:spPr>
          <a:xfrm>
            <a:off x="6782592" y="1861450"/>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7"/>
          <p:cNvSpPr txBox="1"/>
          <p:nvPr>
            <p:ph idx="4" type="body"/>
          </p:nvPr>
        </p:nvSpPr>
        <p:spPr>
          <a:xfrm>
            <a:off x="6782634" y="2357957"/>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1" name="Google Shape;61;p7"/>
          <p:cNvSpPr txBox="1"/>
          <p:nvPr>
            <p:ph idx="5" type="subTitle"/>
          </p:nvPr>
        </p:nvSpPr>
        <p:spPr>
          <a:xfrm>
            <a:off x="1970350" y="4137294"/>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7"/>
          <p:cNvSpPr txBox="1"/>
          <p:nvPr>
            <p:ph idx="6" type="body"/>
          </p:nvPr>
        </p:nvSpPr>
        <p:spPr>
          <a:xfrm>
            <a:off x="1970393" y="4633801"/>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3" name="Google Shape;63;p7"/>
          <p:cNvSpPr txBox="1"/>
          <p:nvPr>
            <p:ph idx="7" type="body"/>
          </p:nvPr>
        </p:nvSpPr>
        <p:spPr>
          <a:xfrm>
            <a:off x="6782575" y="4633801"/>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4" name="Google Shape;64;p7"/>
          <p:cNvSpPr txBox="1"/>
          <p:nvPr>
            <p:ph idx="8" type="subTitle"/>
          </p:nvPr>
        </p:nvSpPr>
        <p:spPr>
          <a:xfrm>
            <a:off x="6782542" y="4137294"/>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7"/>
          <p:cNvSpPr txBox="1"/>
          <p:nvPr>
            <p:ph idx="12" type="sldNum"/>
          </p:nvPr>
        </p:nvSpPr>
        <p:spPr>
          <a:xfrm>
            <a:off x="11409045" y="6333134"/>
            <a:ext cx="731700" cy="525000"/>
          </a:xfrm>
          <a:prstGeom prst="rect">
            <a:avLst/>
          </a:prstGeom>
        </p:spPr>
        <p:txBody>
          <a:bodyPr anchorCtr="0" anchor="t" bIns="121900" lIns="121900" spcFirstLastPara="1" rIns="121900" wrap="square" tIns="121900">
            <a:normAutofit/>
          </a:bodyPr>
          <a:lstStyle>
            <a:lvl1pPr lvl="0">
              <a:buNone/>
              <a:defRPr>
                <a:latin typeface="Poppins Light"/>
                <a:ea typeface="Poppins Light"/>
                <a:cs typeface="Poppins Light"/>
                <a:sym typeface="Poppins Light"/>
              </a:defRPr>
            </a:lvl1pPr>
            <a:lvl2pPr lvl="1">
              <a:buNone/>
              <a:defRPr>
                <a:latin typeface="Poppins Light"/>
                <a:ea typeface="Poppins Light"/>
                <a:cs typeface="Poppins Light"/>
                <a:sym typeface="Poppins Light"/>
              </a:defRPr>
            </a:lvl2pPr>
            <a:lvl3pPr lvl="2">
              <a:buNone/>
              <a:defRPr>
                <a:latin typeface="Poppins Light"/>
                <a:ea typeface="Poppins Light"/>
                <a:cs typeface="Poppins Light"/>
                <a:sym typeface="Poppins Light"/>
              </a:defRPr>
            </a:lvl3pPr>
            <a:lvl4pPr lvl="3">
              <a:buNone/>
              <a:defRPr>
                <a:latin typeface="Poppins Light"/>
                <a:ea typeface="Poppins Light"/>
                <a:cs typeface="Poppins Light"/>
                <a:sym typeface="Poppins Light"/>
              </a:defRPr>
            </a:lvl4pPr>
            <a:lvl5pPr lvl="4">
              <a:buNone/>
              <a:defRPr>
                <a:latin typeface="Poppins Light"/>
                <a:ea typeface="Poppins Light"/>
                <a:cs typeface="Poppins Light"/>
                <a:sym typeface="Poppins Light"/>
              </a:defRPr>
            </a:lvl5pPr>
            <a:lvl6pPr lvl="5">
              <a:buNone/>
              <a:defRPr>
                <a:latin typeface="Poppins Light"/>
                <a:ea typeface="Poppins Light"/>
                <a:cs typeface="Poppins Light"/>
                <a:sym typeface="Poppins Light"/>
              </a:defRPr>
            </a:lvl6pPr>
            <a:lvl7pPr lvl="6">
              <a:buNone/>
              <a:defRPr>
                <a:latin typeface="Poppins Light"/>
                <a:ea typeface="Poppins Light"/>
                <a:cs typeface="Poppins Light"/>
                <a:sym typeface="Poppins Light"/>
              </a:defRPr>
            </a:lvl7pPr>
            <a:lvl8pPr lvl="7">
              <a:buNone/>
              <a:defRPr>
                <a:latin typeface="Poppins Light"/>
                <a:ea typeface="Poppins Light"/>
                <a:cs typeface="Poppins Light"/>
                <a:sym typeface="Poppins Light"/>
              </a:defRPr>
            </a:lvl8pPr>
            <a:lvl9pPr lvl="8">
              <a:buNone/>
              <a:defRPr>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8"/>
          <p:cNvSpPr/>
          <p:nvPr/>
        </p:nvSpPr>
        <p:spPr>
          <a:xfrm>
            <a:off x="1023107" y="2391150"/>
            <a:ext cx="10145700" cy="3519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68" name="Google Shape;68;p8"/>
          <p:cNvCxnSpPr/>
          <p:nvPr/>
        </p:nvCxnSpPr>
        <p:spPr>
          <a:xfrm>
            <a:off x="6095957" y="2619750"/>
            <a:ext cx="0" cy="3083100"/>
          </a:xfrm>
          <a:prstGeom prst="straightConnector1">
            <a:avLst/>
          </a:prstGeom>
          <a:noFill/>
          <a:ln cap="flat" cmpd="sng" w="9525">
            <a:solidFill>
              <a:schemeClr val="dk1"/>
            </a:solidFill>
            <a:prstDash val="solid"/>
            <a:round/>
            <a:headEnd len="med" w="med" type="none"/>
            <a:tailEnd len="med" w="med" type="none"/>
          </a:ln>
        </p:spPr>
      </p:cxnSp>
      <p:sp>
        <p:nvSpPr>
          <p:cNvPr id="69" name="Google Shape;69;p8"/>
          <p:cNvSpPr txBox="1"/>
          <p:nvPr>
            <p:ph type="title"/>
          </p:nvPr>
        </p:nvSpPr>
        <p:spPr>
          <a:xfrm>
            <a:off x="1023163" y="854263"/>
            <a:ext cx="10145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70" name="Google Shape;70;p8"/>
          <p:cNvSpPr txBox="1"/>
          <p:nvPr>
            <p:ph idx="1" type="body"/>
          </p:nvPr>
        </p:nvSpPr>
        <p:spPr>
          <a:xfrm>
            <a:off x="1238077" y="2832975"/>
            <a:ext cx="4590300" cy="2781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71" name="Google Shape;71;p8"/>
          <p:cNvSpPr txBox="1"/>
          <p:nvPr>
            <p:ph idx="2" type="body"/>
          </p:nvPr>
        </p:nvSpPr>
        <p:spPr>
          <a:xfrm>
            <a:off x="6375442" y="2832975"/>
            <a:ext cx="4590300" cy="2781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72" name="Google Shape;72;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73" name="Shape 73"/>
        <p:cNvGrpSpPr/>
        <p:nvPr/>
      </p:nvGrpSpPr>
      <p:grpSpPr>
        <a:xfrm>
          <a:off x="0" y="0"/>
          <a:ext cx="0" cy="0"/>
          <a:chOff x="0" y="0"/>
          <a:chExt cx="0" cy="0"/>
        </a:xfrm>
      </p:grpSpPr>
      <p:sp>
        <p:nvSpPr>
          <p:cNvPr id="74" name="Google Shape;74;p9"/>
          <p:cNvSpPr/>
          <p:nvPr/>
        </p:nvSpPr>
        <p:spPr>
          <a:xfrm>
            <a:off x="1023100" y="1790825"/>
            <a:ext cx="10145700" cy="4405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75" name="Google Shape;75;p9"/>
          <p:cNvCxnSpPr/>
          <p:nvPr/>
        </p:nvCxnSpPr>
        <p:spPr>
          <a:xfrm>
            <a:off x="4386525" y="2014360"/>
            <a:ext cx="0" cy="386010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9"/>
          <p:cNvCxnSpPr/>
          <p:nvPr/>
        </p:nvCxnSpPr>
        <p:spPr>
          <a:xfrm>
            <a:off x="7784600" y="2014360"/>
            <a:ext cx="0" cy="3860100"/>
          </a:xfrm>
          <a:prstGeom prst="straightConnector1">
            <a:avLst/>
          </a:prstGeom>
          <a:noFill/>
          <a:ln cap="flat" cmpd="sng" w="9525">
            <a:solidFill>
              <a:schemeClr val="dk1"/>
            </a:solidFill>
            <a:prstDash val="solid"/>
            <a:round/>
            <a:headEnd len="med" w="med" type="none"/>
            <a:tailEnd len="med" w="med" type="none"/>
          </a:ln>
        </p:spPr>
      </p:cxnSp>
      <p:sp>
        <p:nvSpPr>
          <p:cNvPr id="77" name="Google Shape;77;p9"/>
          <p:cNvSpPr txBox="1"/>
          <p:nvPr>
            <p:ph type="title"/>
          </p:nvPr>
        </p:nvSpPr>
        <p:spPr>
          <a:xfrm>
            <a:off x="1023100" y="633475"/>
            <a:ext cx="10145700" cy="763500"/>
          </a:xfrm>
          <a:prstGeom prst="rect">
            <a:avLst/>
          </a:prstGeom>
          <a:solidFill>
            <a:schemeClr val="dk1"/>
          </a:solidFill>
        </p:spPr>
        <p:txBody>
          <a:bodyPr anchorCtr="0" anchor="t"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8" name="Google Shape;78;p9"/>
          <p:cNvSpPr txBox="1"/>
          <p:nvPr>
            <p:ph idx="1" type="body"/>
          </p:nvPr>
        </p:nvSpPr>
        <p:spPr>
          <a:xfrm>
            <a:off x="1200650" y="3297102"/>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79" name="Google Shape;79;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9"/>
          <p:cNvSpPr txBox="1"/>
          <p:nvPr>
            <p:ph idx="2" type="subTitle"/>
          </p:nvPr>
        </p:nvSpPr>
        <p:spPr>
          <a:xfrm>
            <a:off x="1200650" y="2152875"/>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9"/>
          <p:cNvSpPr txBox="1"/>
          <p:nvPr>
            <p:ph idx="3" type="body"/>
          </p:nvPr>
        </p:nvSpPr>
        <p:spPr>
          <a:xfrm>
            <a:off x="4599175" y="3297115"/>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2" name="Google Shape;82;p9"/>
          <p:cNvSpPr txBox="1"/>
          <p:nvPr>
            <p:ph idx="4" type="subTitle"/>
          </p:nvPr>
        </p:nvSpPr>
        <p:spPr>
          <a:xfrm>
            <a:off x="4599175" y="2152883"/>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9"/>
          <p:cNvSpPr txBox="1"/>
          <p:nvPr>
            <p:ph idx="5" type="body"/>
          </p:nvPr>
        </p:nvSpPr>
        <p:spPr>
          <a:xfrm>
            <a:off x="7997699" y="3297102"/>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4" name="Google Shape;84;p9"/>
          <p:cNvSpPr txBox="1"/>
          <p:nvPr>
            <p:ph idx="6" type="subTitle"/>
          </p:nvPr>
        </p:nvSpPr>
        <p:spPr>
          <a:xfrm>
            <a:off x="7997699" y="2152875"/>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TWO_COLUMNS_1_2">
    <p:spTree>
      <p:nvGrpSpPr>
        <p:cNvPr id="85" name="Shape 85"/>
        <p:cNvGrpSpPr/>
        <p:nvPr/>
      </p:nvGrpSpPr>
      <p:grpSpPr>
        <a:xfrm>
          <a:off x="0" y="0"/>
          <a:ext cx="0" cy="0"/>
          <a:chOff x="0" y="0"/>
          <a:chExt cx="0" cy="0"/>
        </a:xfrm>
      </p:grpSpPr>
      <p:sp>
        <p:nvSpPr>
          <p:cNvPr id="86" name="Google Shape;86;p10"/>
          <p:cNvSpPr txBox="1"/>
          <p:nvPr>
            <p:ph type="title"/>
          </p:nvPr>
        </p:nvSpPr>
        <p:spPr>
          <a:xfrm>
            <a:off x="850650" y="477013"/>
            <a:ext cx="104907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7" name="Google Shape;87;p10"/>
          <p:cNvSpPr txBox="1"/>
          <p:nvPr>
            <p:ph idx="1" type="body"/>
          </p:nvPr>
        </p:nvSpPr>
        <p:spPr>
          <a:xfrm>
            <a:off x="850650" y="2475885"/>
            <a:ext cx="5085300" cy="39051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8" name="Google Shape;88;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0"/>
          <p:cNvSpPr txBox="1"/>
          <p:nvPr>
            <p:ph idx="2" type="subTitle"/>
          </p:nvPr>
        </p:nvSpPr>
        <p:spPr>
          <a:xfrm>
            <a:off x="850650" y="1599588"/>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0"/>
          <p:cNvSpPr txBox="1"/>
          <p:nvPr>
            <p:ph idx="3" type="body"/>
          </p:nvPr>
        </p:nvSpPr>
        <p:spPr>
          <a:xfrm>
            <a:off x="6256000" y="2475869"/>
            <a:ext cx="5085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91" name="Google Shape;91;p10"/>
          <p:cNvSpPr txBox="1"/>
          <p:nvPr>
            <p:ph idx="4" type="subTitle"/>
          </p:nvPr>
        </p:nvSpPr>
        <p:spPr>
          <a:xfrm>
            <a:off x="6256000" y="1599588"/>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0"/>
          <p:cNvSpPr txBox="1"/>
          <p:nvPr>
            <p:ph idx="5" type="body"/>
          </p:nvPr>
        </p:nvSpPr>
        <p:spPr>
          <a:xfrm>
            <a:off x="6256000" y="4990462"/>
            <a:ext cx="5085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93" name="Google Shape;93;p10"/>
          <p:cNvSpPr txBox="1"/>
          <p:nvPr>
            <p:ph idx="6" type="subTitle"/>
          </p:nvPr>
        </p:nvSpPr>
        <p:spPr>
          <a:xfrm>
            <a:off x="6256000" y="4114181"/>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600"/>
              <a:buFont typeface="Poppins"/>
              <a:buNone/>
              <a:defRPr b="1" sz="3600">
                <a:solidFill>
                  <a:schemeClr val="dk1"/>
                </a:solidFill>
                <a:latin typeface="Poppins"/>
                <a:ea typeface="Poppins"/>
                <a:cs typeface="Poppins"/>
                <a:sym typeface="Poppins"/>
              </a:defRPr>
            </a:lvl1pPr>
            <a:lvl2pPr lvl="1">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2pPr>
            <a:lvl3pPr lvl="2">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3pPr>
            <a:lvl4pPr lvl="3">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4pPr>
            <a:lvl5pPr lvl="4">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5pPr>
            <a:lvl6pPr lvl="5">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6pPr>
            <a:lvl7pPr lvl="6">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7pPr>
            <a:lvl8pPr lvl="7">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8pPr>
            <a:lvl9pPr lvl="8">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1pPr>
            <a:lvl2pPr indent="-330200" lvl="1" marL="9144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2pPr>
            <a:lvl3pPr indent="-330200" lvl="2" marL="13716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3pPr>
            <a:lvl4pPr indent="-330200" lvl="3" marL="18288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4pPr>
            <a:lvl5pPr indent="-330200" lvl="4" marL="22860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5pPr>
            <a:lvl6pPr indent="-330200" lvl="5" marL="2743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6pPr>
            <a:lvl7pPr indent="-330200" lvl="6" marL="32004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7pPr>
            <a:lvl8pPr indent="-330200" lvl="7" marL="36576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8pPr>
            <a:lvl9pPr indent="-330200" lvl="8" marL="41148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jpg"/><Relationship Id="rId5" Type="http://schemas.openxmlformats.org/officeDocument/2006/relationships/image" Target="../media/image28.jpg"/><Relationship Id="rId6"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3.pn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cnn.com/2023/09/13/health/overdose-deaths-record-april-2023/index.html" TargetMode="External"/><Relationship Id="rId4" Type="http://schemas.openxmlformats.org/officeDocument/2006/relationships/image" Target="../media/image15.png"/><Relationship Id="rId5" Type="http://schemas.openxmlformats.org/officeDocument/2006/relationships/hyperlink" Target="https://apnews.com/article/overdose-deaths-record-covid-pandemic-fd43b5d91a81179def5ac596253b0304" TargetMode="External"/><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a:off x="1771650" y="5315900"/>
            <a:ext cx="8648700" cy="46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80" name="Google Shape;180;p23"/>
          <p:cNvSpPr txBox="1"/>
          <p:nvPr>
            <p:ph type="ctrTitle"/>
          </p:nvPr>
        </p:nvSpPr>
        <p:spPr>
          <a:xfrm>
            <a:off x="1771650" y="1880125"/>
            <a:ext cx="8648700" cy="22536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lang="en" sz="4800">
                <a:solidFill>
                  <a:schemeClr val="accent6"/>
                </a:solidFill>
                <a:highlight>
                  <a:schemeClr val="dk1"/>
                </a:highlight>
              </a:rPr>
              <a:t>Drug Overdose Deaths and </a:t>
            </a:r>
            <a:endParaRPr sz="4800">
              <a:solidFill>
                <a:schemeClr val="accent6"/>
              </a:solidFill>
              <a:highlight>
                <a:schemeClr val="dk1"/>
              </a:highlight>
            </a:endParaRPr>
          </a:p>
          <a:p>
            <a:pPr indent="0" lvl="0" marL="0" rtl="0" algn="ctr">
              <a:lnSpc>
                <a:spcPct val="115000"/>
              </a:lnSpc>
              <a:spcBef>
                <a:spcPts val="0"/>
              </a:spcBef>
              <a:spcAft>
                <a:spcPts val="0"/>
              </a:spcAft>
              <a:buClr>
                <a:schemeClr val="dk1"/>
              </a:buClr>
              <a:buSzPts val="1100"/>
              <a:buFont typeface="Arial"/>
              <a:buNone/>
            </a:pPr>
            <a:r>
              <a:rPr lang="en" sz="4800">
                <a:solidFill>
                  <a:schemeClr val="accent6"/>
                </a:solidFill>
                <a:highlight>
                  <a:schemeClr val="dk1"/>
                </a:highlight>
              </a:rPr>
              <a:t>Contributing Factors</a:t>
            </a:r>
            <a:endParaRPr sz="4800">
              <a:solidFill>
                <a:schemeClr val="accent6"/>
              </a:solidFill>
              <a:highlight>
                <a:schemeClr val="dk1"/>
              </a:highlight>
            </a:endParaRPr>
          </a:p>
        </p:txBody>
      </p:sp>
      <p:sp>
        <p:nvSpPr>
          <p:cNvPr id="181" name="Google Shape;181;p23"/>
          <p:cNvSpPr txBox="1"/>
          <p:nvPr>
            <p:ph idx="1" type="subTitle"/>
          </p:nvPr>
        </p:nvSpPr>
        <p:spPr>
          <a:xfrm>
            <a:off x="1771650" y="5315913"/>
            <a:ext cx="8018100" cy="4788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accent6"/>
                </a:solidFill>
              </a:rPr>
              <a:t>Morgan Bee, Rowan Clark, Amy Dos Santos, Brian Hester, Kiley Karecki</a:t>
            </a:r>
            <a:endParaRPr sz="2000">
              <a:solidFill>
                <a:schemeClr val="accent6"/>
              </a:solidFill>
            </a:endParaRPr>
          </a:p>
        </p:txBody>
      </p:sp>
      <p:sp>
        <p:nvSpPr>
          <p:cNvPr id="182" name="Google Shape;182;p23"/>
          <p:cNvSpPr/>
          <p:nvPr/>
        </p:nvSpPr>
        <p:spPr>
          <a:xfrm>
            <a:off x="9952650" y="5315900"/>
            <a:ext cx="467700" cy="4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83" name="Google Shape;183;p23"/>
          <p:cNvSpPr/>
          <p:nvPr/>
        </p:nvSpPr>
        <p:spPr>
          <a:xfrm>
            <a:off x="10103976" y="541641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728550" y="1201500"/>
            <a:ext cx="10734900" cy="2227500"/>
          </a:xfrm>
          <a:prstGeom prst="rect">
            <a:avLst/>
          </a:prstGeom>
        </p:spPr>
        <p:txBody>
          <a:bodyPr anchorCtr="0" anchor="ctr" bIns="121900" lIns="121900" spcFirstLastPara="1" rIns="121900" wrap="square" tIns="121900">
            <a:noAutofit/>
          </a:bodyPr>
          <a:lstStyle/>
          <a:p>
            <a:pPr indent="0" lvl="0" marL="0" rtl="0" algn="ctr">
              <a:lnSpc>
                <a:spcPct val="80000"/>
              </a:lnSpc>
              <a:spcBef>
                <a:spcPts val="0"/>
              </a:spcBef>
              <a:spcAft>
                <a:spcPts val="0"/>
              </a:spcAft>
              <a:buClr>
                <a:schemeClr val="dk1"/>
              </a:buClr>
              <a:buSzPts val="852"/>
              <a:buFont typeface="Arial"/>
              <a:buNone/>
            </a:pPr>
            <a:r>
              <a:rPr lang="en" sz="8000">
                <a:solidFill>
                  <a:schemeClr val="accent6"/>
                </a:solidFill>
              </a:rPr>
              <a:t>Median Household Income</a:t>
            </a:r>
            <a:endParaRPr sz="8000">
              <a:solidFill>
                <a:schemeClr val="accent6"/>
              </a:solidFill>
              <a:highlight>
                <a:schemeClr val="dk1"/>
              </a:highlight>
            </a:endParaRPr>
          </a:p>
        </p:txBody>
      </p:sp>
      <p:sp>
        <p:nvSpPr>
          <p:cNvPr id="270" name="Google Shape;270;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solidFill>
                  <a:schemeClr val="accent6"/>
                </a:solidFill>
              </a:rPr>
              <a:t> KK </a:t>
            </a:r>
            <a:fld id="{00000000-1234-1234-1234-123412341234}" type="slidenum">
              <a:rPr lang="en">
                <a:solidFill>
                  <a:schemeClr val="accent6"/>
                </a:solidFill>
              </a:rPr>
              <a:t>‹#›</a:t>
            </a:fld>
            <a:endParaRPr>
              <a:solidFill>
                <a:schemeClr val="accent6"/>
              </a:solidFill>
            </a:endParaRPr>
          </a:p>
        </p:txBody>
      </p:sp>
      <p:sp>
        <p:nvSpPr>
          <p:cNvPr id="271" name="Google Shape;271;p32"/>
          <p:cNvSpPr/>
          <p:nvPr/>
        </p:nvSpPr>
        <p:spPr>
          <a:xfrm>
            <a:off x="778750" y="5442850"/>
            <a:ext cx="10500600" cy="82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pic>
        <p:nvPicPr>
          <p:cNvPr id="272" name="Google Shape;272;p32"/>
          <p:cNvPicPr preferRelativeResize="0"/>
          <p:nvPr/>
        </p:nvPicPr>
        <p:blipFill>
          <a:blip r:embed="rId3">
            <a:alphaModFix/>
          </a:blip>
          <a:stretch>
            <a:fillRect/>
          </a:stretch>
        </p:blipFill>
        <p:spPr>
          <a:xfrm>
            <a:off x="4413125" y="3893026"/>
            <a:ext cx="3365749" cy="227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850850" y="448625"/>
            <a:ext cx="8490300" cy="55815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chemeClr val="dk1"/>
              </a:buClr>
              <a:buSzPts val="1100"/>
              <a:buFont typeface="Arial"/>
              <a:buNone/>
            </a:pPr>
            <a:r>
              <a:rPr lang="en" sz="6000">
                <a:latin typeface="Poppins Light"/>
                <a:ea typeface="Poppins Light"/>
                <a:cs typeface="Poppins Light"/>
                <a:sym typeface="Poppins Light"/>
              </a:rPr>
              <a:t>What do we mean by “Median Household Income”</a:t>
            </a:r>
            <a:endParaRPr sz="6000"/>
          </a:p>
        </p:txBody>
      </p:sp>
      <p:sp>
        <p:nvSpPr>
          <p:cNvPr id="278" name="Google Shape;278;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t>KK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t>KK </a:t>
            </a:r>
            <a:fld id="{00000000-1234-1234-1234-123412341234}" type="slidenum">
              <a:rPr lang="en"/>
              <a:t>‹#›</a:t>
            </a:fld>
            <a:endParaRPr/>
          </a:p>
        </p:txBody>
      </p:sp>
      <p:pic>
        <p:nvPicPr>
          <p:cNvPr id="284" name="Google Shape;284;p34"/>
          <p:cNvPicPr preferRelativeResize="0"/>
          <p:nvPr/>
        </p:nvPicPr>
        <p:blipFill>
          <a:blip r:embed="rId3">
            <a:alphaModFix/>
          </a:blip>
          <a:stretch>
            <a:fillRect/>
          </a:stretch>
        </p:blipFill>
        <p:spPr>
          <a:xfrm>
            <a:off x="2286000" y="1285875"/>
            <a:ext cx="7620000" cy="428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7393350" y="509800"/>
            <a:ext cx="4200000" cy="4679400"/>
          </a:xfrm>
          <a:prstGeom prst="rect">
            <a:avLst/>
          </a:prstGeom>
        </p:spPr>
        <p:txBody>
          <a:bodyPr anchorCtr="0" anchor="ctr" bIns="121900" lIns="121900" spcFirstLastPara="1" rIns="121900" wrap="square" tIns="121900">
            <a:normAutofit/>
          </a:bodyPr>
          <a:lstStyle/>
          <a:p>
            <a:pPr indent="-342900" lvl="0" marL="457200" rtl="0" algn="l">
              <a:lnSpc>
                <a:spcPct val="80000"/>
              </a:lnSpc>
              <a:spcBef>
                <a:spcPts val="0"/>
              </a:spcBef>
              <a:spcAft>
                <a:spcPts val="0"/>
              </a:spcAft>
              <a:buSzPts val="1800"/>
              <a:buChar char="-"/>
            </a:pPr>
            <a:r>
              <a:rPr lang="en" sz="1800">
                <a:solidFill>
                  <a:schemeClr val="accent6"/>
                </a:solidFill>
              </a:rPr>
              <a:t>X axis: Average Median Household Income</a:t>
            </a:r>
            <a:endParaRPr sz="1800">
              <a:solidFill>
                <a:schemeClr val="accent6"/>
              </a:solidFill>
            </a:endParaRPr>
          </a:p>
          <a:p>
            <a:pPr indent="0" lvl="0" marL="457200" rtl="0" algn="l">
              <a:lnSpc>
                <a:spcPct val="80000"/>
              </a:lnSpc>
              <a:spcBef>
                <a:spcPts val="0"/>
              </a:spcBef>
              <a:spcAft>
                <a:spcPts val="0"/>
              </a:spcAft>
              <a:buNone/>
            </a:pPr>
            <a:r>
              <a:t/>
            </a:r>
            <a:endParaRPr sz="1800">
              <a:solidFill>
                <a:schemeClr val="accent6"/>
              </a:solidFill>
            </a:endParaRPr>
          </a:p>
          <a:p>
            <a:pPr indent="-342900" lvl="0" marL="457200" rtl="0" algn="l">
              <a:lnSpc>
                <a:spcPct val="80000"/>
              </a:lnSpc>
              <a:spcBef>
                <a:spcPts val="0"/>
              </a:spcBef>
              <a:spcAft>
                <a:spcPts val="0"/>
              </a:spcAft>
              <a:buClr>
                <a:schemeClr val="accent6"/>
              </a:buClr>
              <a:buSzPts val="1800"/>
              <a:buChar char="-"/>
            </a:pPr>
            <a:r>
              <a:rPr lang="en" sz="1800">
                <a:solidFill>
                  <a:schemeClr val="accent6"/>
                </a:solidFill>
              </a:rPr>
              <a:t>Y axis: Frequency or number of </a:t>
            </a:r>
            <a:r>
              <a:rPr lang="en" sz="1800">
                <a:solidFill>
                  <a:schemeClr val="accent6"/>
                </a:solidFill>
              </a:rPr>
              <a:t>occurrences</a:t>
            </a:r>
            <a:r>
              <a:rPr lang="en" sz="1800">
                <a:solidFill>
                  <a:schemeClr val="accent6"/>
                </a:solidFill>
              </a:rPr>
              <a:t> for each income range</a:t>
            </a:r>
            <a:endParaRPr sz="1800">
              <a:solidFill>
                <a:schemeClr val="accent6"/>
              </a:solidFill>
            </a:endParaRPr>
          </a:p>
        </p:txBody>
      </p:sp>
      <p:sp>
        <p:nvSpPr>
          <p:cNvPr id="290" name="Google Shape;290;p35"/>
          <p:cNvSpPr txBox="1"/>
          <p:nvPr>
            <p:ph idx="12" type="sldNum"/>
          </p:nvPr>
        </p:nvSpPr>
        <p:spPr>
          <a:xfrm>
            <a:off x="9949860" y="5657297"/>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35"/>
          <p:cNvPicPr preferRelativeResize="0"/>
          <p:nvPr/>
        </p:nvPicPr>
        <p:blipFill>
          <a:blip r:embed="rId3">
            <a:alphaModFix/>
          </a:blip>
          <a:stretch>
            <a:fillRect/>
          </a:stretch>
        </p:blipFill>
        <p:spPr>
          <a:xfrm>
            <a:off x="771100" y="487300"/>
            <a:ext cx="6096000" cy="4572000"/>
          </a:xfrm>
          <a:prstGeom prst="rect">
            <a:avLst/>
          </a:prstGeom>
          <a:noFill/>
          <a:ln>
            <a:noFill/>
          </a:ln>
        </p:spPr>
      </p:pic>
      <p:sp>
        <p:nvSpPr>
          <p:cNvPr id="292" name="Google Shape;292;p35"/>
          <p:cNvSpPr txBox="1"/>
          <p:nvPr>
            <p:ph idx="12" type="sldNum"/>
          </p:nvPr>
        </p:nvSpPr>
        <p:spPr>
          <a:xfrm>
            <a:off x="11255160" y="6290147"/>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solidFill>
                  <a:schemeClr val="accent6"/>
                </a:solidFill>
              </a:rPr>
              <a:t>KK </a:t>
            </a:r>
            <a:fld id="{00000000-1234-1234-1234-123412341234}" type="slidenum">
              <a:rPr lang="en">
                <a:solidFill>
                  <a:schemeClr val="accent6"/>
                </a:solidFill>
              </a:rPr>
              <a:t>‹#›</a:t>
            </a:fld>
            <a:endParaRPr>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415650" y="3898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Median Household Income &amp; </a:t>
            </a:r>
            <a:r>
              <a:rPr lang="en"/>
              <a:t>Overdose Rates </a:t>
            </a:r>
            <a:r>
              <a:rPr lang="en"/>
              <a:t> </a:t>
            </a:r>
            <a:endParaRPr/>
          </a:p>
        </p:txBody>
      </p:sp>
      <p:sp>
        <p:nvSpPr>
          <p:cNvPr id="298" name="Google Shape;298;p36"/>
          <p:cNvSpPr txBox="1"/>
          <p:nvPr/>
        </p:nvSpPr>
        <p:spPr>
          <a:xfrm>
            <a:off x="507625" y="1457000"/>
            <a:ext cx="5588400" cy="50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r-value: 0.01</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p-value: 0.943</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Outliers: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	DC $99,775</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n" sz="1600">
                <a:solidFill>
                  <a:schemeClr val="dk1"/>
                </a:solidFill>
                <a:latin typeface="Poppins Light"/>
                <a:ea typeface="Poppins Light"/>
                <a:cs typeface="Poppins Light"/>
                <a:sym typeface="Poppins Light"/>
              </a:rPr>
              <a:t>	Puerto Rico $23,990</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1600">
                <a:solidFill>
                  <a:schemeClr val="dk2"/>
                </a:solidFill>
                <a:latin typeface="Poppins Light"/>
                <a:ea typeface="Poppins Light"/>
                <a:cs typeface="Poppins Light"/>
                <a:sym typeface="Poppins Light"/>
              </a:rPr>
              <a:t>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16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1600">
                <a:solidFill>
                  <a:schemeClr val="dk2"/>
                </a:solidFill>
                <a:latin typeface="Poppins Light"/>
                <a:ea typeface="Poppins Light"/>
                <a:cs typeface="Poppins Light"/>
                <a:sym typeface="Poppins Light"/>
              </a:rPr>
              <a:t>	</a:t>
            </a:r>
            <a:endParaRPr sz="1600">
              <a:solidFill>
                <a:schemeClr val="dk2"/>
              </a:solidFill>
              <a:latin typeface="Poppins Light"/>
              <a:ea typeface="Poppins Light"/>
              <a:cs typeface="Poppins Light"/>
              <a:sym typeface="Poppins Light"/>
            </a:endParaRPr>
          </a:p>
        </p:txBody>
      </p:sp>
      <p:sp>
        <p:nvSpPr>
          <p:cNvPr id="299" name="Google Shape;299;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t>KK </a:t>
            </a:r>
            <a:fld id="{00000000-1234-1234-1234-123412341234}" type="slidenum">
              <a:rPr lang="en"/>
              <a:t>‹#›</a:t>
            </a:fld>
            <a:endParaRPr/>
          </a:p>
        </p:txBody>
      </p:sp>
      <p:pic>
        <p:nvPicPr>
          <p:cNvPr id="300" name="Google Shape;300;p36"/>
          <p:cNvPicPr preferRelativeResize="0"/>
          <p:nvPr/>
        </p:nvPicPr>
        <p:blipFill>
          <a:blip r:embed="rId3">
            <a:alphaModFix/>
          </a:blip>
          <a:stretch>
            <a:fillRect/>
          </a:stretch>
        </p:blipFill>
        <p:spPr>
          <a:xfrm>
            <a:off x="5985175" y="1658867"/>
            <a:ext cx="5791174" cy="43433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997350" y="1549625"/>
            <a:ext cx="10197300" cy="12651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852"/>
              <a:buFont typeface="Arial"/>
              <a:buNone/>
            </a:pPr>
            <a:r>
              <a:rPr lang="en" sz="9600">
                <a:solidFill>
                  <a:schemeClr val="accent6"/>
                </a:solidFill>
              </a:rPr>
              <a:t>Unemployment</a:t>
            </a:r>
            <a:endParaRPr sz="9600">
              <a:solidFill>
                <a:schemeClr val="accent6"/>
              </a:solidFill>
            </a:endParaRPr>
          </a:p>
          <a:p>
            <a:pPr indent="0" lvl="0" marL="0" rtl="0" algn="l">
              <a:lnSpc>
                <a:spcPct val="115000"/>
              </a:lnSpc>
              <a:spcBef>
                <a:spcPts val="0"/>
              </a:spcBef>
              <a:spcAft>
                <a:spcPts val="0"/>
              </a:spcAft>
              <a:buNone/>
            </a:pPr>
            <a:r>
              <a:t/>
            </a:r>
            <a:endParaRPr b="0" sz="1150">
              <a:solidFill>
                <a:srgbClr val="1D1C1D"/>
              </a:solidFill>
              <a:highlight>
                <a:srgbClr val="F8F8F8"/>
              </a:highlight>
              <a:latin typeface="Arial"/>
              <a:ea typeface="Arial"/>
              <a:cs typeface="Arial"/>
              <a:sym typeface="Arial"/>
            </a:endParaRPr>
          </a:p>
        </p:txBody>
      </p:sp>
      <p:sp>
        <p:nvSpPr>
          <p:cNvPr id="306" name="Google Shape;306;p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solidFill>
                  <a:schemeClr val="accent6"/>
                </a:solidFill>
              </a:rPr>
              <a:t>BH </a:t>
            </a:r>
            <a:fld id="{00000000-1234-1234-1234-123412341234}" type="slidenum">
              <a:rPr lang="en">
                <a:solidFill>
                  <a:schemeClr val="accent6"/>
                </a:solidFill>
              </a:rPr>
              <a:t>‹#›</a:t>
            </a:fld>
            <a:endParaRPr>
              <a:solidFill>
                <a:schemeClr val="accent6"/>
              </a:solidFill>
            </a:endParaRPr>
          </a:p>
        </p:txBody>
      </p:sp>
      <p:sp>
        <p:nvSpPr>
          <p:cNvPr id="307" name="Google Shape;307;p37"/>
          <p:cNvSpPr/>
          <p:nvPr/>
        </p:nvSpPr>
        <p:spPr>
          <a:xfrm>
            <a:off x="778750" y="5442850"/>
            <a:ext cx="10500600" cy="737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pic>
        <p:nvPicPr>
          <p:cNvPr id="308" name="Google Shape;308;p37"/>
          <p:cNvPicPr preferRelativeResize="0"/>
          <p:nvPr/>
        </p:nvPicPr>
        <p:blipFill>
          <a:blip r:embed="rId3">
            <a:alphaModFix/>
          </a:blip>
          <a:stretch>
            <a:fillRect/>
          </a:stretch>
        </p:blipFill>
        <p:spPr>
          <a:xfrm>
            <a:off x="3761425" y="3243475"/>
            <a:ext cx="4457824" cy="2507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7393350" y="509800"/>
            <a:ext cx="4200000" cy="4679400"/>
          </a:xfrm>
          <a:prstGeom prst="rect">
            <a:avLst/>
          </a:prstGeom>
        </p:spPr>
        <p:txBody>
          <a:bodyPr anchorCtr="0" anchor="ctr" bIns="121900" lIns="121900" spcFirstLastPara="1" rIns="121900" wrap="square" tIns="121900">
            <a:normAutofit/>
          </a:bodyPr>
          <a:lstStyle/>
          <a:p>
            <a:pPr indent="0" lvl="0" marL="0" rtl="0" algn="l">
              <a:lnSpc>
                <a:spcPct val="80000"/>
              </a:lnSpc>
              <a:spcBef>
                <a:spcPts val="0"/>
              </a:spcBef>
              <a:spcAft>
                <a:spcPts val="0"/>
              </a:spcAft>
              <a:buClr>
                <a:schemeClr val="dk1"/>
              </a:buClr>
              <a:buSzPts val="990"/>
              <a:buFont typeface="Arial"/>
              <a:buNone/>
            </a:pPr>
            <a:r>
              <a:rPr lang="en" sz="1800">
                <a:solidFill>
                  <a:schemeClr val="accent6"/>
                </a:solidFill>
              </a:rPr>
              <a:t>Unemployment</a:t>
            </a:r>
            <a:r>
              <a:rPr lang="en" sz="1800">
                <a:solidFill>
                  <a:schemeClr val="accent6"/>
                </a:solidFill>
              </a:rPr>
              <a:t> bullet points to touch on visualization</a:t>
            </a:r>
            <a:endParaRPr sz="1800"/>
          </a:p>
        </p:txBody>
      </p:sp>
      <p:sp>
        <p:nvSpPr>
          <p:cNvPr id="314" name="Google Shape;314;p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38"/>
          <p:cNvPicPr preferRelativeResize="0"/>
          <p:nvPr/>
        </p:nvPicPr>
        <p:blipFill>
          <a:blip r:embed="rId3">
            <a:alphaModFix/>
          </a:blip>
          <a:stretch>
            <a:fillRect/>
          </a:stretch>
        </p:blipFill>
        <p:spPr>
          <a:xfrm>
            <a:off x="843900" y="487300"/>
            <a:ext cx="6096000"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415650" y="3898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Unemployment and Overdose Rates  </a:t>
            </a:r>
            <a:endParaRPr/>
          </a:p>
        </p:txBody>
      </p:sp>
      <p:sp>
        <p:nvSpPr>
          <p:cNvPr id="321" name="Google Shape;321;p39"/>
          <p:cNvSpPr txBox="1"/>
          <p:nvPr/>
        </p:nvSpPr>
        <p:spPr>
          <a:xfrm>
            <a:off x="507625" y="1471050"/>
            <a:ext cx="5588400" cy="50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oppins Light"/>
                <a:ea typeface="Poppins Light"/>
                <a:cs typeface="Poppins Light"/>
                <a:sym typeface="Poppins Light"/>
              </a:rPr>
              <a:t>Information and conclusion about visual of correlation between unemployment and drug overdose </a:t>
            </a:r>
            <a:endParaRPr sz="1600">
              <a:solidFill>
                <a:schemeClr val="dk2"/>
              </a:solidFill>
              <a:latin typeface="Poppins Light"/>
              <a:ea typeface="Poppins Light"/>
              <a:cs typeface="Poppins Light"/>
              <a:sym typeface="Poppins Light"/>
            </a:endParaRPr>
          </a:p>
        </p:txBody>
      </p:sp>
      <p:sp>
        <p:nvSpPr>
          <p:cNvPr id="322" name="Google Shape;322;p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t>BH </a:t>
            </a:r>
            <a:fld id="{00000000-1234-1234-1234-123412341234}" type="slidenum">
              <a:rPr lang="en"/>
              <a:t>‹#›</a:t>
            </a:fld>
            <a:endParaRPr/>
          </a:p>
        </p:txBody>
      </p:sp>
      <p:pic>
        <p:nvPicPr>
          <p:cNvPr id="323" name="Google Shape;323;p39"/>
          <p:cNvPicPr preferRelativeResize="0"/>
          <p:nvPr/>
        </p:nvPicPr>
        <p:blipFill>
          <a:blip r:embed="rId3">
            <a:alphaModFix/>
          </a:blip>
          <a:stretch>
            <a:fillRect/>
          </a:stretch>
        </p:blipFill>
        <p:spPr>
          <a:xfrm>
            <a:off x="5895300" y="1691804"/>
            <a:ext cx="5791174" cy="43433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997350" y="2847575"/>
            <a:ext cx="10197300" cy="12651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852"/>
              <a:buFont typeface="Arial"/>
              <a:buNone/>
            </a:pPr>
            <a:r>
              <a:rPr lang="en" sz="9600">
                <a:solidFill>
                  <a:schemeClr val="accent6"/>
                </a:solidFill>
              </a:rPr>
              <a:t>Conclusions</a:t>
            </a:r>
            <a:endParaRPr sz="9600">
              <a:solidFill>
                <a:schemeClr val="accent6"/>
              </a:solidFill>
            </a:endParaRPr>
          </a:p>
          <a:p>
            <a:pPr indent="0" lvl="0" marL="0" rtl="0" algn="l">
              <a:lnSpc>
                <a:spcPct val="115000"/>
              </a:lnSpc>
              <a:spcBef>
                <a:spcPts val="0"/>
              </a:spcBef>
              <a:spcAft>
                <a:spcPts val="0"/>
              </a:spcAft>
              <a:buNone/>
            </a:pPr>
            <a:r>
              <a:t/>
            </a:r>
            <a:endParaRPr b="0" sz="1150">
              <a:solidFill>
                <a:srgbClr val="1D1C1D"/>
              </a:solidFill>
              <a:highlight>
                <a:srgbClr val="F8F8F8"/>
              </a:highlight>
              <a:latin typeface="Arial"/>
              <a:ea typeface="Arial"/>
              <a:cs typeface="Arial"/>
              <a:sym typeface="Arial"/>
            </a:endParaRPr>
          </a:p>
        </p:txBody>
      </p:sp>
      <p:sp>
        <p:nvSpPr>
          <p:cNvPr id="329" name="Google Shape;329;p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solidFill>
                  <a:schemeClr val="accent6"/>
                </a:solidFill>
              </a:rPr>
              <a:t>BH </a:t>
            </a:r>
            <a:fld id="{00000000-1234-1234-1234-123412341234}" type="slidenum">
              <a:rPr lang="en">
                <a:solidFill>
                  <a:schemeClr val="accent6"/>
                </a:solidFill>
              </a:rPr>
              <a:t>‹#›</a:t>
            </a:fld>
            <a:endParaRPr>
              <a:solidFill>
                <a:schemeClr val="accent6"/>
              </a:solidFill>
            </a:endParaRPr>
          </a:p>
        </p:txBody>
      </p:sp>
      <p:sp>
        <p:nvSpPr>
          <p:cNvPr id="330" name="Google Shape;330;p40"/>
          <p:cNvSpPr/>
          <p:nvPr/>
        </p:nvSpPr>
        <p:spPr>
          <a:xfrm>
            <a:off x="778750" y="5442850"/>
            <a:ext cx="10500600" cy="737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1023100" y="633475"/>
            <a:ext cx="10145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Conclusions</a:t>
            </a:r>
            <a:endParaRPr/>
          </a:p>
        </p:txBody>
      </p:sp>
      <p:sp>
        <p:nvSpPr>
          <p:cNvPr id="336" name="Google Shape;336;p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41"/>
          <p:cNvSpPr txBox="1"/>
          <p:nvPr>
            <p:ph idx="2" type="subTitle"/>
          </p:nvPr>
        </p:nvSpPr>
        <p:spPr>
          <a:xfrm>
            <a:off x="1167150" y="2569150"/>
            <a:ext cx="2981400" cy="9591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Rejection of Hypothesis</a:t>
            </a:r>
            <a:endParaRPr/>
          </a:p>
        </p:txBody>
      </p:sp>
      <p:sp>
        <p:nvSpPr>
          <p:cNvPr id="338" name="Google Shape;338;p41"/>
          <p:cNvSpPr txBox="1"/>
          <p:nvPr>
            <p:ph idx="4" type="subTitle"/>
          </p:nvPr>
        </p:nvSpPr>
        <p:spPr>
          <a:xfrm>
            <a:off x="4605250" y="2469908"/>
            <a:ext cx="2981400" cy="9591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New Variables </a:t>
            </a:r>
            <a:r>
              <a:rPr lang="en"/>
              <a:t>being introduced</a:t>
            </a:r>
            <a:endParaRPr/>
          </a:p>
        </p:txBody>
      </p:sp>
      <p:sp>
        <p:nvSpPr>
          <p:cNvPr id="339" name="Google Shape;339;p41"/>
          <p:cNvSpPr txBox="1"/>
          <p:nvPr>
            <p:ph idx="6" type="subTitle"/>
          </p:nvPr>
        </p:nvSpPr>
        <p:spPr>
          <a:xfrm>
            <a:off x="8043349" y="2569150"/>
            <a:ext cx="2981400" cy="9591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Next Steps</a:t>
            </a:r>
            <a:endParaRPr/>
          </a:p>
        </p:txBody>
      </p:sp>
      <p:pic>
        <p:nvPicPr>
          <p:cNvPr id="340" name="Google Shape;340;p41"/>
          <p:cNvPicPr preferRelativeResize="0"/>
          <p:nvPr/>
        </p:nvPicPr>
        <p:blipFill>
          <a:blip r:embed="rId3">
            <a:alphaModFix/>
          </a:blip>
          <a:stretch>
            <a:fillRect/>
          </a:stretch>
        </p:blipFill>
        <p:spPr>
          <a:xfrm>
            <a:off x="1869025" y="3791575"/>
            <a:ext cx="1577650" cy="1577650"/>
          </a:xfrm>
          <a:prstGeom prst="rect">
            <a:avLst/>
          </a:prstGeom>
          <a:noFill/>
          <a:ln>
            <a:noFill/>
          </a:ln>
        </p:spPr>
      </p:pic>
      <p:pic>
        <p:nvPicPr>
          <p:cNvPr id="341" name="Google Shape;341;p41"/>
          <p:cNvPicPr preferRelativeResize="0"/>
          <p:nvPr/>
        </p:nvPicPr>
        <p:blipFill>
          <a:blip r:embed="rId4">
            <a:alphaModFix/>
          </a:blip>
          <a:stretch>
            <a:fillRect/>
          </a:stretch>
        </p:blipFill>
        <p:spPr>
          <a:xfrm>
            <a:off x="5118973" y="3429000"/>
            <a:ext cx="1953951" cy="1123525"/>
          </a:xfrm>
          <a:prstGeom prst="rect">
            <a:avLst/>
          </a:prstGeom>
          <a:noFill/>
          <a:ln>
            <a:noFill/>
          </a:ln>
        </p:spPr>
      </p:pic>
      <p:pic>
        <p:nvPicPr>
          <p:cNvPr id="342" name="Google Shape;342;p41"/>
          <p:cNvPicPr preferRelativeResize="0"/>
          <p:nvPr/>
        </p:nvPicPr>
        <p:blipFill>
          <a:blip r:embed="rId5">
            <a:alphaModFix/>
          </a:blip>
          <a:stretch>
            <a:fillRect/>
          </a:stretch>
        </p:blipFill>
        <p:spPr>
          <a:xfrm>
            <a:off x="5059315" y="4713799"/>
            <a:ext cx="2073368" cy="1123525"/>
          </a:xfrm>
          <a:prstGeom prst="rect">
            <a:avLst/>
          </a:prstGeom>
          <a:noFill/>
          <a:ln>
            <a:noFill/>
          </a:ln>
        </p:spPr>
      </p:pic>
      <p:pic>
        <p:nvPicPr>
          <p:cNvPr id="343" name="Google Shape;343;p41"/>
          <p:cNvPicPr preferRelativeResize="0"/>
          <p:nvPr/>
        </p:nvPicPr>
        <p:blipFill>
          <a:blip r:embed="rId6">
            <a:alphaModFix/>
          </a:blip>
          <a:stretch>
            <a:fillRect/>
          </a:stretch>
        </p:blipFill>
        <p:spPr>
          <a:xfrm>
            <a:off x="8709701" y="3822148"/>
            <a:ext cx="1648700" cy="151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415650" y="3898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Meet the Team</a:t>
            </a:r>
            <a:endParaRPr/>
          </a:p>
        </p:txBody>
      </p:sp>
      <p:sp>
        <p:nvSpPr>
          <p:cNvPr id="189" name="Google Shape;189;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4"/>
          <p:cNvPicPr preferRelativeResize="0"/>
          <p:nvPr/>
        </p:nvPicPr>
        <p:blipFill rotWithShape="1">
          <a:blip r:embed="rId3">
            <a:alphaModFix/>
          </a:blip>
          <a:srcRect b="357" l="0" r="0" t="357"/>
          <a:stretch/>
        </p:blipFill>
        <p:spPr>
          <a:xfrm>
            <a:off x="1348600" y="1548600"/>
            <a:ext cx="1893900" cy="1880400"/>
          </a:xfrm>
          <a:prstGeom prst="ellipse">
            <a:avLst/>
          </a:prstGeom>
          <a:noFill/>
          <a:ln cap="flat" cmpd="sng" w="19050">
            <a:solidFill>
              <a:schemeClr val="dk2"/>
            </a:solidFill>
            <a:prstDash val="solid"/>
            <a:round/>
            <a:headEnd len="sm" w="sm" type="none"/>
            <a:tailEnd len="sm" w="sm" type="none"/>
          </a:ln>
        </p:spPr>
      </p:pic>
      <p:sp>
        <p:nvSpPr>
          <p:cNvPr id="191" name="Google Shape;191;p24"/>
          <p:cNvSpPr txBox="1"/>
          <p:nvPr/>
        </p:nvSpPr>
        <p:spPr>
          <a:xfrm>
            <a:off x="626200" y="3429000"/>
            <a:ext cx="33387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Rowan Clark</a:t>
            </a:r>
            <a:endParaRPr sz="16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Statistician &amp; Visualization Developer</a:t>
            </a:r>
            <a:endParaRPr sz="1600">
              <a:solidFill>
                <a:schemeClr val="dk2"/>
              </a:solidFill>
              <a:latin typeface="Poppins Light"/>
              <a:ea typeface="Poppins Light"/>
              <a:cs typeface="Poppins Light"/>
              <a:sym typeface="Poppins Light"/>
            </a:endParaRPr>
          </a:p>
        </p:txBody>
      </p:sp>
      <p:pic>
        <p:nvPicPr>
          <p:cNvPr id="192" name="Google Shape;192;p24"/>
          <p:cNvPicPr preferRelativeResize="0"/>
          <p:nvPr/>
        </p:nvPicPr>
        <p:blipFill rotWithShape="1">
          <a:blip r:embed="rId4">
            <a:alphaModFix/>
          </a:blip>
          <a:srcRect b="357" l="0" r="0" t="357"/>
          <a:stretch/>
        </p:blipFill>
        <p:spPr>
          <a:xfrm>
            <a:off x="5149056" y="1548600"/>
            <a:ext cx="1893900" cy="1880400"/>
          </a:xfrm>
          <a:prstGeom prst="ellipse">
            <a:avLst/>
          </a:prstGeom>
          <a:noFill/>
          <a:ln cap="flat" cmpd="sng" w="19050">
            <a:solidFill>
              <a:schemeClr val="dk2"/>
            </a:solidFill>
            <a:prstDash val="solid"/>
            <a:round/>
            <a:headEnd len="sm" w="sm" type="none"/>
            <a:tailEnd len="sm" w="sm" type="none"/>
          </a:ln>
        </p:spPr>
      </p:pic>
      <p:sp>
        <p:nvSpPr>
          <p:cNvPr id="193" name="Google Shape;193;p24"/>
          <p:cNvSpPr txBox="1"/>
          <p:nvPr/>
        </p:nvSpPr>
        <p:spPr>
          <a:xfrm>
            <a:off x="4717800" y="3429000"/>
            <a:ext cx="27564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Brian Hester</a:t>
            </a:r>
            <a:endParaRPr sz="16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Director of Research</a:t>
            </a:r>
            <a:endParaRPr sz="1600">
              <a:solidFill>
                <a:schemeClr val="dk2"/>
              </a:solidFill>
              <a:latin typeface="Poppins Light"/>
              <a:ea typeface="Poppins Light"/>
              <a:cs typeface="Poppins Light"/>
              <a:sym typeface="Poppins Light"/>
            </a:endParaRPr>
          </a:p>
        </p:txBody>
      </p:sp>
      <p:pic>
        <p:nvPicPr>
          <p:cNvPr id="194" name="Google Shape;194;p24"/>
          <p:cNvPicPr preferRelativeResize="0"/>
          <p:nvPr/>
        </p:nvPicPr>
        <p:blipFill rotWithShape="1">
          <a:blip r:embed="rId5">
            <a:alphaModFix/>
          </a:blip>
          <a:srcRect b="357" l="0" r="0" t="357"/>
          <a:stretch/>
        </p:blipFill>
        <p:spPr>
          <a:xfrm>
            <a:off x="8949512" y="1548600"/>
            <a:ext cx="1893900" cy="1880400"/>
          </a:xfrm>
          <a:prstGeom prst="ellipse">
            <a:avLst/>
          </a:prstGeom>
          <a:noFill/>
          <a:ln cap="flat" cmpd="sng" w="19050">
            <a:solidFill>
              <a:schemeClr val="dk2"/>
            </a:solidFill>
            <a:prstDash val="solid"/>
            <a:round/>
            <a:headEnd len="sm" w="sm" type="none"/>
            <a:tailEnd len="sm" w="sm" type="none"/>
          </a:ln>
        </p:spPr>
      </p:pic>
      <p:sp>
        <p:nvSpPr>
          <p:cNvPr id="195" name="Google Shape;195;p24"/>
          <p:cNvSpPr txBox="1"/>
          <p:nvPr/>
        </p:nvSpPr>
        <p:spPr>
          <a:xfrm>
            <a:off x="8518250" y="3429000"/>
            <a:ext cx="27564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Kiley Karecki</a:t>
            </a:r>
            <a:endParaRPr sz="16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Data Analyst</a:t>
            </a:r>
            <a:endParaRPr sz="1600">
              <a:solidFill>
                <a:schemeClr val="dk2"/>
              </a:solidFill>
              <a:latin typeface="Poppins Light"/>
              <a:ea typeface="Poppins Light"/>
              <a:cs typeface="Poppins Light"/>
              <a:sym typeface="Poppins Light"/>
            </a:endParaRPr>
          </a:p>
        </p:txBody>
      </p:sp>
      <p:pic>
        <p:nvPicPr>
          <p:cNvPr id="196" name="Google Shape;196;p24"/>
          <p:cNvPicPr preferRelativeResize="0"/>
          <p:nvPr/>
        </p:nvPicPr>
        <p:blipFill rotWithShape="1">
          <a:blip r:embed="rId6">
            <a:alphaModFix/>
          </a:blip>
          <a:srcRect b="357" l="0" r="0" t="357"/>
          <a:stretch/>
        </p:blipFill>
        <p:spPr>
          <a:xfrm>
            <a:off x="3228306" y="4098413"/>
            <a:ext cx="1893900" cy="1880400"/>
          </a:xfrm>
          <a:prstGeom prst="ellipse">
            <a:avLst/>
          </a:prstGeom>
          <a:noFill/>
          <a:ln cap="flat" cmpd="sng" w="19050">
            <a:solidFill>
              <a:schemeClr val="dk2"/>
            </a:solidFill>
            <a:prstDash val="solid"/>
            <a:round/>
            <a:headEnd len="sm" w="sm" type="none"/>
            <a:tailEnd len="sm" w="sm" type="none"/>
          </a:ln>
        </p:spPr>
      </p:pic>
      <p:sp>
        <p:nvSpPr>
          <p:cNvPr id="197" name="Google Shape;197;p24"/>
          <p:cNvSpPr txBox="1"/>
          <p:nvPr/>
        </p:nvSpPr>
        <p:spPr>
          <a:xfrm>
            <a:off x="2797050" y="5978825"/>
            <a:ext cx="27564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Amy Dos Santos</a:t>
            </a:r>
            <a:endParaRPr sz="16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Project Manager</a:t>
            </a:r>
            <a:endParaRPr sz="1600">
              <a:solidFill>
                <a:schemeClr val="dk2"/>
              </a:solidFill>
              <a:latin typeface="Poppins Light"/>
              <a:ea typeface="Poppins Light"/>
              <a:cs typeface="Poppins Light"/>
              <a:sym typeface="Poppins Light"/>
            </a:endParaRPr>
          </a:p>
        </p:txBody>
      </p:sp>
      <p:pic>
        <p:nvPicPr>
          <p:cNvPr id="198" name="Google Shape;198;p24"/>
          <p:cNvPicPr preferRelativeResize="0"/>
          <p:nvPr/>
        </p:nvPicPr>
        <p:blipFill rotWithShape="1">
          <a:blip r:embed="rId7">
            <a:alphaModFix/>
          </a:blip>
          <a:srcRect b="357" l="0" r="0" t="357"/>
          <a:stretch/>
        </p:blipFill>
        <p:spPr>
          <a:xfrm>
            <a:off x="7136811" y="4098413"/>
            <a:ext cx="1893900" cy="1880400"/>
          </a:xfrm>
          <a:prstGeom prst="ellipse">
            <a:avLst/>
          </a:prstGeom>
          <a:noFill/>
          <a:ln cap="flat" cmpd="sng" w="19050">
            <a:solidFill>
              <a:schemeClr val="dk2"/>
            </a:solidFill>
            <a:prstDash val="solid"/>
            <a:round/>
            <a:headEnd len="sm" w="sm" type="none"/>
            <a:tailEnd len="sm" w="sm" type="none"/>
          </a:ln>
        </p:spPr>
      </p:pic>
      <p:sp>
        <p:nvSpPr>
          <p:cNvPr id="199" name="Google Shape;199;p24"/>
          <p:cNvSpPr txBox="1"/>
          <p:nvPr/>
        </p:nvSpPr>
        <p:spPr>
          <a:xfrm>
            <a:off x="6705538" y="5978825"/>
            <a:ext cx="27564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Morgan Bee</a:t>
            </a:r>
            <a:endParaRPr sz="1600">
              <a:solidFill>
                <a:schemeClr val="dk2"/>
              </a:solidFill>
              <a:latin typeface="Poppins Light"/>
              <a:ea typeface="Poppins Light"/>
              <a:cs typeface="Poppins Light"/>
              <a:sym typeface="Poppins Light"/>
            </a:endParaRPr>
          </a:p>
          <a:p>
            <a:pPr indent="0" lvl="0" marL="0" rtl="0" algn="ctr">
              <a:spcBef>
                <a:spcPts val="0"/>
              </a:spcBef>
              <a:spcAft>
                <a:spcPts val="0"/>
              </a:spcAft>
              <a:buNone/>
            </a:pPr>
            <a:r>
              <a:rPr lang="en" sz="1600">
                <a:solidFill>
                  <a:schemeClr val="dk2"/>
                </a:solidFill>
                <a:latin typeface="Poppins Light"/>
                <a:ea typeface="Poppins Light"/>
                <a:cs typeface="Poppins Light"/>
                <a:sym typeface="Poppins Light"/>
              </a:rPr>
              <a:t>Data Cleaner</a:t>
            </a:r>
            <a:endParaRPr sz="1600">
              <a:solidFill>
                <a:schemeClr val="dk2"/>
              </a:solidFill>
              <a:latin typeface="Poppins Light"/>
              <a:ea typeface="Poppins Light"/>
              <a:cs typeface="Poppins Light"/>
              <a:sym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p:nvPr/>
        </p:nvSpPr>
        <p:spPr>
          <a:xfrm>
            <a:off x="1771650" y="5315900"/>
            <a:ext cx="8648700" cy="46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349" name="Google Shape;349;p42"/>
          <p:cNvSpPr txBox="1"/>
          <p:nvPr>
            <p:ph type="ctrTitle"/>
          </p:nvPr>
        </p:nvSpPr>
        <p:spPr>
          <a:xfrm>
            <a:off x="1771650" y="1880125"/>
            <a:ext cx="8648700" cy="2253600"/>
          </a:xfrm>
          <a:prstGeom prst="rect">
            <a:avLst/>
          </a:prstGeom>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lang="en" sz="4800">
                <a:solidFill>
                  <a:schemeClr val="accent6"/>
                </a:solidFill>
                <a:highlight>
                  <a:schemeClr val="dk1"/>
                </a:highlight>
              </a:rPr>
              <a:t>Drug Overdose Deaths and </a:t>
            </a:r>
            <a:endParaRPr sz="4800">
              <a:solidFill>
                <a:schemeClr val="accent6"/>
              </a:solidFill>
              <a:highlight>
                <a:schemeClr val="dk1"/>
              </a:highlight>
            </a:endParaRPr>
          </a:p>
          <a:p>
            <a:pPr indent="0" lvl="0" marL="0" rtl="0" algn="ctr">
              <a:lnSpc>
                <a:spcPct val="115000"/>
              </a:lnSpc>
              <a:spcBef>
                <a:spcPts val="0"/>
              </a:spcBef>
              <a:spcAft>
                <a:spcPts val="0"/>
              </a:spcAft>
              <a:buClr>
                <a:schemeClr val="dk1"/>
              </a:buClr>
              <a:buSzPts val="1100"/>
              <a:buFont typeface="Arial"/>
              <a:buNone/>
            </a:pPr>
            <a:r>
              <a:rPr lang="en" sz="4800">
                <a:solidFill>
                  <a:schemeClr val="accent6"/>
                </a:solidFill>
                <a:highlight>
                  <a:schemeClr val="dk1"/>
                </a:highlight>
              </a:rPr>
              <a:t>Contributing Factors</a:t>
            </a:r>
            <a:endParaRPr sz="4800">
              <a:solidFill>
                <a:schemeClr val="accent6"/>
              </a:solidFill>
              <a:highlight>
                <a:schemeClr val="dk1"/>
              </a:highlight>
            </a:endParaRPr>
          </a:p>
        </p:txBody>
      </p:sp>
      <p:sp>
        <p:nvSpPr>
          <p:cNvPr id="350" name="Google Shape;350;p42"/>
          <p:cNvSpPr txBox="1"/>
          <p:nvPr>
            <p:ph idx="1" type="subTitle"/>
          </p:nvPr>
        </p:nvSpPr>
        <p:spPr>
          <a:xfrm>
            <a:off x="1771650" y="5315913"/>
            <a:ext cx="8018100" cy="4788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accent6"/>
                </a:solidFill>
              </a:rPr>
              <a:t>Morgan Bee, Rowan Clark, Amy Dos Santos, Brian Hester, Kiley Karecki</a:t>
            </a:r>
            <a:endParaRPr sz="2000">
              <a:solidFill>
                <a:schemeClr val="accent6"/>
              </a:solidFill>
            </a:endParaRPr>
          </a:p>
        </p:txBody>
      </p:sp>
      <p:sp>
        <p:nvSpPr>
          <p:cNvPr id="351" name="Google Shape;351;p42"/>
          <p:cNvSpPr/>
          <p:nvPr/>
        </p:nvSpPr>
        <p:spPr>
          <a:xfrm>
            <a:off x="9952650" y="5315900"/>
            <a:ext cx="467700" cy="4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352" name="Google Shape;352;p42"/>
          <p:cNvSpPr/>
          <p:nvPr/>
        </p:nvSpPr>
        <p:spPr>
          <a:xfrm>
            <a:off x="10103976" y="541641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5">
            <a:hlinkClick r:id="rId3"/>
          </p:cNvPr>
          <p:cNvPicPr preferRelativeResize="0"/>
          <p:nvPr/>
        </p:nvPicPr>
        <p:blipFill>
          <a:blip r:embed="rId4">
            <a:alphaModFix/>
          </a:blip>
          <a:stretch>
            <a:fillRect/>
          </a:stretch>
        </p:blipFill>
        <p:spPr>
          <a:xfrm>
            <a:off x="5973000" y="1350225"/>
            <a:ext cx="5215901" cy="4157551"/>
          </a:xfrm>
          <a:prstGeom prst="rect">
            <a:avLst/>
          </a:prstGeom>
          <a:noFill/>
          <a:ln cap="flat" cmpd="sng" w="19050">
            <a:solidFill>
              <a:schemeClr val="dk2"/>
            </a:solidFill>
            <a:prstDash val="solid"/>
            <a:round/>
            <a:headEnd len="sm" w="sm" type="none"/>
            <a:tailEnd len="sm" w="sm" type="none"/>
          </a:ln>
        </p:spPr>
      </p:pic>
      <p:grpSp>
        <p:nvGrpSpPr>
          <p:cNvPr id="206" name="Google Shape;206;p25"/>
          <p:cNvGrpSpPr/>
          <p:nvPr/>
        </p:nvGrpSpPr>
        <p:grpSpPr>
          <a:xfrm>
            <a:off x="996318" y="1350226"/>
            <a:ext cx="4526609" cy="4157538"/>
            <a:chOff x="6391827" y="2939146"/>
            <a:chExt cx="3719176" cy="3483776"/>
          </a:xfrm>
        </p:grpSpPr>
        <p:pic>
          <p:nvPicPr>
            <p:cNvPr id="207" name="Google Shape;207;p25">
              <a:hlinkClick r:id="rId5"/>
            </p:cNvPr>
            <p:cNvPicPr preferRelativeResize="0"/>
            <p:nvPr/>
          </p:nvPicPr>
          <p:blipFill>
            <a:blip r:embed="rId6">
              <a:alphaModFix/>
            </a:blip>
            <a:stretch>
              <a:fillRect/>
            </a:stretch>
          </p:blipFill>
          <p:spPr>
            <a:xfrm>
              <a:off x="6391827" y="2939146"/>
              <a:ext cx="3719176" cy="3483776"/>
            </a:xfrm>
            <a:prstGeom prst="rect">
              <a:avLst/>
            </a:prstGeom>
            <a:noFill/>
            <a:ln cap="flat" cmpd="sng" w="19050">
              <a:solidFill>
                <a:schemeClr val="dk2"/>
              </a:solidFill>
              <a:prstDash val="solid"/>
              <a:round/>
              <a:headEnd len="sm" w="sm" type="none"/>
              <a:tailEnd len="sm" w="sm" type="none"/>
            </a:ln>
          </p:spPr>
        </p:pic>
        <p:sp>
          <p:nvSpPr>
            <p:cNvPr id="208" name="Google Shape;208;p25"/>
            <p:cNvSpPr/>
            <p:nvPr/>
          </p:nvSpPr>
          <p:spPr>
            <a:xfrm>
              <a:off x="8919525" y="6174221"/>
              <a:ext cx="731700" cy="2487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657275" y="344050"/>
            <a:ext cx="10404300" cy="117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sz="4600"/>
              <a:t>Death by Overdose in the US</a:t>
            </a:r>
            <a:endParaRPr sz="4600"/>
          </a:p>
        </p:txBody>
      </p:sp>
      <p:sp>
        <p:nvSpPr>
          <p:cNvPr id="214" name="Google Shape;214;p26"/>
          <p:cNvSpPr/>
          <p:nvPr/>
        </p:nvSpPr>
        <p:spPr>
          <a:xfrm>
            <a:off x="657275" y="1650325"/>
            <a:ext cx="10404300" cy="470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Light"/>
                <a:ea typeface="Poppins Light"/>
                <a:cs typeface="Poppins Light"/>
                <a:sym typeface="Poppins Light"/>
              </a:rPr>
              <a:t>Insert map visual with bubbles over each state representing overdose rates </a:t>
            </a:r>
            <a:endParaRPr>
              <a:latin typeface="Poppins Light"/>
              <a:ea typeface="Poppins Light"/>
              <a:cs typeface="Poppins Light"/>
              <a:sym typeface="Poppins Light"/>
            </a:endParaRPr>
          </a:p>
        </p:txBody>
      </p:sp>
      <p:sp>
        <p:nvSpPr>
          <p:cNvPr id="215" name="Google Shape;215;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solidFill>
                  <a:schemeClr val="accent6"/>
                </a:solidFill>
              </a:rPr>
              <a:t>‹#›</a:t>
            </a:fld>
            <a:endParaRPr>
              <a:solidFill>
                <a:schemeClr val="accent6"/>
              </a:solidFill>
            </a:endParaRPr>
          </a:p>
        </p:txBody>
      </p:sp>
      <p:pic>
        <p:nvPicPr>
          <p:cNvPr id="216" name="Google Shape;216;p26"/>
          <p:cNvPicPr preferRelativeResize="0"/>
          <p:nvPr/>
        </p:nvPicPr>
        <p:blipFill>
          <a:blip r:embed="rId3">
            <a:alphaModFix/>
          </a:blip>
          <a:stretch>
            <a:fillRect/>
          </a:stretch>
        </p:blipFill>
        <p:spPr>
          <a:xfrm>
            <a:off x="1655588" y="1665125"/>
            <a:ext cx="8576024" cy="4705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27"/>
          <p:cNvPicPr preferRelativeResize="0"/>
          <p:nvPr/>
        </p:nvPicPr>
        <p:blipFill>
          <a:blip r:embed="rId3">
            <a:alphaModFix/>
          </a:blip>
          <a:stretch>
            <a:fillRect/>
          </a:stretch>
        </p:blipFill>
        <p:spPr>
          <a:xfrm>
            <a:off x="5405475" y="1143000"/>
            <a:ext cx="6096000" cy="4572000"/>
          </a:xfrm>
          <a:prstGeom prst="rect">
            <a:avLst/>
          </a:prstGeom>
          <a:noFill/>
          <a:ln>
            <a:noFill/>
          </a:ln>
        </p:spPr>
      </p:pic>
      <p:graphicFrame>
        <p:nvGraphicFramePr>
          <p:cNvPr id="223" name="Google Shape;223;p27"/>
          <p:cNvGraphicFramePr/>
          <p:nvPr/>
        </p:nvGraphicFramePr>
        <p:xfrm>
          <a:off x="498975" y="538525"/>
          <a:ext cx="3000000" cy="3000000"/>
        </p:xfrm>
        <a:graphic>
          <a:graphicData uri="http://schemas.openxmlformats.org/drawingml/2006/table">
            <a:tbl>
              <a:tblPr>
                <a:noFill/>
                <a:tableStyleId>{D4AF562C-32E2-474C-8625-4377A50E97DE}</a:tableStyleId>
              </a:tblPr>
              <a:tblGrid>
                <a:gridCol w="1556550"/>
                <a:gridCol w="2969050"/>
              </a:tblGrid>
              <a:tr h="948875">
                <a:tc gridSpan="2">
                  <a:txBody>
                    <a:bodyPr/>
                    <a:lstStyle/>
                    <a:p>
                      <a:pPr indent="0" lvl="0" marL="0" rtl="0" algn="ctr">
                        <a:spcBef>
                          <a:spcPts val="0"/>
                        </a:spcBef>
                        <a:spcAft>
                          <a:spcPts val="0"/>
                        </a:spcAft>
                        <a:buNone/>
                      </a:pPr>
                      <a:r>
                        <a:rPr b="1" lang="en" sz="2400" u="sng">
                          <a:solidFill>
                            <a:schemeClr val="lt1"/>
                          </a:solidFill>
                          <a:latin typeface="Poppins"/>
                          <a:ea typeface="Poppins"/>
                          <a:cs typeface="Poppins"/>
                          <a:sym typeface="Poppins"/>
                        </a:rPr>
                        <a:t>Overdose Rates </a:t>
                      </a:r>
                      <a:endParaRPr b="1" sz="2400" u="sng">
                        <a:solidFill>
                          <a:schemeClr val="lt1"/>
                        </a:solidFill>
                        <a:latin typeface="Poppins"/>
                        <a:ea typeface="Poppins"/>
                        <a:cs typeface="Poppins"/>
                        <a:sym typeface="Poppins"/>
                      </a:endParaRPr>
                    </a:p>
                    <a:p>
                      <a:pPr indent="0" lvl="0" marL="0" rtl="0" algn="ctr">
                        <a:spcBef>
                          <a:spcPts val="0"/>
                        </a:spcBef>
                        <a:spcAft>
                          <a:spcPts val="0"/>
                        </a:spcAft>
                        <a:buNone/>
                      </a:pPr>
                      <a:r>
                        <a:rPr b="1" lang="en" sz="2400" u="sng">
                          <a:solidFill>
                            <a:schemeClr val="lt1"/>
                          </a:solidFill>
                          <a:latin typeface="Poppins"/>
                          <a:ea typeface="Poppins"/>
                          <a:cs typeface="Poppins"/>
                          <a:sym typeface="Poppins"/>
                        </a:rPr>
                        <a:t>Summary Statistics</a:t>
                      </a:r>
                      <a:endParaRPr sz="2400" u="sng"/>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hMerge="1"/>
              </a:tr>
              <a:tr h="1257325">
                <a:tc>
                  <a:txBody>
                    <a:bodyPr/>
                    <a:lstStyle/>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Highest</a:t>
                      </a:r>
                      <a:endParaRPr b="1" sz="2400">
                        <a:solidFill>
                          <a:schemeClr val="lt1"/>
                        </a:solidFill>
                        <a:latin typeface="Poppins"/>
                        <a:ea typeface="Poppins"/>
                        <a:cs typeface="Poppins"/>
                        <a:sym typeface="Poppins"/>
                      </a:endParaRPr>
                    </a:p>
                    <a:p>
                      <a:pPr indent="0" lvl="0" marL="0" rtl="0" algn="l">
                        <a:spcBef>
                          <a:spcPts val="0"/>
                        </a:spcBef>
                        <a:spcAft>
                          <a:spcPts val="0"/>
                        </a:spcAft>
                        <a:buNone/>
                      </a:pPr>
                      <a:r>
                        <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Washington D.C. (0.1065 OD deaths per capita)</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209075">
                <a:tc>
                  <a:txBody>
                    <a:bodyPr/>
                    <a:lstStyle/>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Mean:</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en" sz="2400">
                          <a:solidFill>
                            <a:schemeClr val="lt1"/>
                          </a:solidFill>
                          <a:latin typeface="Poppins"/>
                          <a:ea typeface="Poppins"/>
                          <a:cs typeface="Poppins"/>
                          <a:sym typeface="Poppins"/>
                        </a:rPr>
                        <a:t>Colorado </a:t>
                      </a:r>
                      <a:endParaRPr b="1" sz="2400">
                        <a:solidFill>
                          <a:schemeClr val="lt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(0.0411 OD deaths per capita)</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1209075">
                <a:tc>
                  <a:txBody>
                    <a:bodyPr/>
                    <a:lstStyle/>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Lowest</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2400">
                          <a:solidFill>
                            <a:schemeClr val="lt1"/>
                          </a:solidFill>
                          <a:latin typeface="Poppins"/>
                          <a:ea typeface="Poppins"/>
                          <a:cs typeface="Poppins"/>
                          <a:sym typeface="Poppins"/>
                        </a:rPr>
                        <a:t>South Dakota (0.0130 OD deaths per capita)</a:t>
                      </a:r>
                      <a:endParaRPr sz="2400"/>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415625" y="701750"/>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Contributing Factors Investigated</a:t>
            </a:r>
            <a:endParaRPr/>
          </a:p>
        </p:txBody>
      </p:sp>
      <p:sp>
        <p:nvSpPr>
          <p:cNvPr id="229" name="Google Shape;229;p28"/>
          <p:cNvSpPr txBox="1"/>
          <p:nvPr>
            <p:ph idx="1" type="subTitle"/>
          </p:nvPr>
        </p:nvSpPr>
        <p:spPr>
          <a:xfrm>
            <a:off x="416060" y="2444475"/>
            <a:ext cx="11360400" cy="763500"/>
          </a:xfrm>
          <a:prstGeom prst="rect">
            <a:avLst/>
          </a:prstGeom>
        </p:spPr>
        <p:txBody>
          <a:bodyPr anchorCtr="0" anchor="ctr" bIns="91425" lIns="91425" spcFirstLastPara="1" rIns="91425" wrap="square" tIns="182875">
            <a:noAutofit/>
          </a:bodyPr>
          <a:lstStyle/>
          <a:p>
            <a:pPr indent="0" lvl="0" marL="0" rtl="0" algn="l">
              <a:lnSpc>
                <a:spcPct val="115000"/>
              </a:lnSpc>
              <a:spcBef>
                <a:spcPts val="0"/>
              </a:spcBef>
              <a:spcAft>
                <a:spcPts val="0"/>
              </a:spcAft>
              <a:buClr>
                <a:schemeClr val="dk1"/>
              </a:buClr>
              <a:buSzPts val="852"/>
              <a:buFont typeface="Arial"/>
              <a:buNone/>
            </a:pPr>
            <a:r>
              <a:rPr lang="en" sz="3000">
                <a:solidFill>
                  <a:schemeClr val="dk1"/>
                </a:solidFill>
              </a:rPr>
              <a:t>Education</a:t>
            </a:r>
            <a:endParaRPr/>
          </a:p>
        </p:txBody>
      </p:sp>
      <p:sp>
        <p:nvSpPr>
          <p:cNvPr id="230" name="Google Shape;230;p28"/>
          <p:cNvSpPr txBox="1"/>
          <p:nvPr>
            <p:ph idx="3" type="subTitle"/>
          </p:nvPr>
        </p:nvSpPr>
        <p:spPr>
          <a:xfrm>
            <a:off x="415629" y="3675300"/>
            <a:ext cx="11360400" cy="7635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852"/>
              <a:buFont typeface="Arial"/>
              <a:buNone/>
            </a:pPr>
            <a:r>
              <a:rPr lang="en" sz="3000">
                <a:solidFill>
                  <a:schemeClr val="dk1"/>
                </a:solidFill>
              </a:rPr>
              <a:t>Median Household Income</a:t>
            </a:r>
            <a:endParaRPr/>
          </a:p>
        </p:txBody>
      </p:sp>
      <p:sp>
        <p:nvSpPr>
          <p:cNvPr id="231" name="Google Shape;231;p28"/>
          <p:cNvSpPr txBox="1"/>
          <p:nvPr>
            <p:ph idx="5" type="subTitle"/>
          </p:nvPr>
        </p:nvSpPr>
        <p:spPr>
          <a:xfrm>
            <a:off x="416025" y="4906175"/>
            <a:ext cx="11360400" cy="763500"/>
          </a:xfrm>
          <a:prstGeom prst="rect">
            <a:avLst/>
          </a:prstGeom>
        </p:spPr>
        <p:txBody>
          <a:bodyPr anchorCtr="0" anchor="t" bIns="91425" lIns="91425" spcFirstLastPara="1" rIns="91425" wrap="square" tIns="182875">
            <a:noAutofit/>
          </a:bodyPr>
          <a:lstStyle/>
          <a:p>
            <a:pPr indent="0" lvl="0" marL="0" marR="0" rtl="0" algn="l">
              <a:lnSpc>
                <a:spcPct val="115000"/>
              </a:lnSpc>
              <a:spcBef>
                <a:spcPts val="0"/>
              </a:spcBef>
              <a:spcAft>
                <a:spcPts val="0"/>
              </a:spcAft>
              <a:buSzPts val="852"/>
              <a:buNone/>
            </a:pPr>
            <a:r>
              <a:rPr lang="en" sz="3000"/>
              <a:t>Unemployment</a:t>
            </a:r>
            <a:endParaRPr sz="3000"/>
          </a:p>
        </p:txBody>
      </p:sp>
      <p:grpSp>
        <p:nvGrpSpPr>
          <p:cNvPr id="232" name="Google Shape;232;p28"/>
          <p:cNvGrpSpPr/>
          <p:nvPr/>
        </p:nvGrpSpPr>
        <p:grpSpPr>
          <a:xfrm>
            <a:off x="11032476" y="4906170"/>
            <a:ext cx="743549" cy="763494"/>
            <a:chOff x="7610238" y="5297650"/>
            <a:chExt cx="467700" cy="478800"/>
          </a:xfrm>
        </p:grpSpPr>
        <p:sp>
          <p:nvSpPr>
            <p:cNvPr id="233" name="Google Shape;233;p28"/>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34" name="Google Shape;234;p28"/>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35" name="Google Shape;235;p28"/>
          <p:cNvSpPr txBox="1"/>
          <p:nvPr>
            <p:ph idx="12" type="sldNum"/>
          </p:nvPr>
        </p:nvSpPr>
        <p:spPr>
          <a:xfrm>
            <a:off x="11409045" y="6333134"/>
            <a:ext cx="731700" cy="525000"/>
          </a:xfrm>
          <a:prstGeom prst="rect">
            <a:avLst/>
          </a:prstGeom>
        </p:spPr>
        <p:txBody>
          <a:bodyPr anchorCtr="0" anchor="t"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grpSp>
        <p:nvGrpSpPr>
          <p:cNvPr id="236" name="Google Shape;236;p28"/>
          <p:cNvGrpSpPr/>
          <p:nvPr/>
        </p:nvGrpSpPr>
        <p:grpSpPr>
          <a:xfrm>
            <a:off x="11032476" y="3675320"/>
            <a:ext cx="743549" cy="763494"/>
            <a:chOff x="7610238" y="5297650"/>
            <a:chExt cx="467700" cy="478800"/>
          </a:xfrm>
        </p:grpSpPr>
        <p:sp>
          <p:nvSpPr>
            <p:cNvPr id="237" name="Google Shape;237;p28"/>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38" name="Google Shape;238;p28"/>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39" name="Google Shape;239;p28"/>
          <p:cNvGrpSpPr/>
          <p:nvPr/>
        </p:nvGrpSpPr>
        <p:grpSpPr>
          <a:xfrm>
            <a:off x="11032476" y="2444420"/>
            <a:ext cx="743549" cy="763494"/>
            <a:chOff x="7610238" y="5297650"/>
            <a:chExt cx="467700" cy="478800"/>
          </a:xfrm>
        </p:grpSpPr>
        <p:sp>
          <p:nvSpPr>
            <p:cNvPr id="240" name="Google Shape;240;p28"/>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41" name="Google Shape;241;p28"/>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idx="1" type="body"/>
          </p:nvPr>
        </p:nvSpPr>
        <p:spPr>
          <a:xfrm>
            <a:off x="2243025" y="1041350"/>
            <a:ext cx="8225100" cy="17757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None/>
            </a:pPr>
            <a:r>
              <a:rPr b="1" lang="en" sz="11900">
                <a:latin typeface="Poppins"/>
                <a:ea typeface="Poppins"/>
                <a:cs typeface="Poppins"/>
                <a:sym typeface="Poppins"/>
              </a:rPr>
              <a:t>Education</a:t>
            </a:r>
            <a:endParaRPr b="1" sz="11900">
              <a:latin typeface="Poppins"/>
              <a:ea typeface="Poppins"/>
              <a:cs typeface="Poppins"/>
              <a:sym typeface="Poppins"/>
            </a:endParaRPr>
          </a:p>
        </p:txBody>
      </p:sp>
      <p:sp>
        <p:nvSpPr>
          <p:cNvPr id="247" name="Google Shape;247;p29"/>
          <p:cNvSpPr txBox="1"/>
          <p:nvPr>
            <p:ph idx="12" type="sldNum"/>
          </p:nvPr>
        </p:nvSpPr>
        <p:spPr>
          <a:xfrm>
            <a:off x="10918920" y="6217625"/>
            <a:ext cx="11094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solidFill>
                  <a:schemeClr val="accent6"/>
                </a:solidFill>
              </a:rPr>
              <a:t>MB </a:t>
            </a:r>
            <a:fld id="{00000000-1234-1234-1234-123412341234}" type="slidenum">
              <a:rPr lang="en">
                <a:solidFill>
                  <a:schemeClr val="accent6"/>
                </a:solidFill>
              </a:rPr>
              <a:t>‹#›</a:t>
            </a:fld>
            <a:endParaRPr>
              <a:solidFill>
                <a:schemeClr val="accent6"/>
              </a:solidFill>
            </a:endParaRPr>
          </a:p>
        </p:txBody>
      </p:sp>
      <p:pic>
        <p:nvPicPr>
          <p:cNvPr id="248" name="Google Shape;248;p29"/>
          <p:cNvPicPr preferRelativeResize="0"/>
          <p:nvPr/>
        </p:nvPicPr>
        <p:blipFill>
          <a:blip r:embed="rId3">
            <a:alphaModFix/>
          </a:blip>
          <a:stretch>
            <a:fillRect/>
          </a:stretch>
        </p:blipFill>
        <p:spPr>
          <a:xfrm>
            <a:off x="4236189" y="3225600"/>
            <a:ext cx="3719624" cy="2480950"/>
          </a:xfrm>
          <a:prstGeom prst="rect">
            <a:avLst/>
          </a:prstGeom>
          <a:noFill/>
          <a:ln>
            <a:noFill/>
          </a:ln>
        </p:spPr>
      </p:pic>
      <p:sp>
        <p:nvSpPr>
          <p:cNvPr id="249" name="Google Shape;249;p29"/>
          <p:cNvSpPr/>
          <p:nvPr/>
        </p:nvSpPr>
        <p:spPr>
          <a:xfrm>
            <a:off x="778750" y="5442850"/>
            <a:ext cx="10500600" cy="737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7393350" y="509800"/>
            <a:ext cx="4200000" cy="4679400"/>
          </a:xfrm>
          <a:prstGeom prst="rect">
            <a:avLst/>
          </a:prstGeom>
        </p:spPr>
        <p:txBody>
          <a:bodyPr anchorCtr="0" anchor="ctr" bIns="121900" lIns="121900" spcFirstLastPara="1" rIns="121900" wrap="square" tIns="121900">
            <a:normAutofit/>
          </a:bodyPr>
          <a:lstStyle/>
          <a:p>
            <a:pPr indent="0" lvl="0" marL="0" rtl="0" algn="l">
              <a:lnSpc>
                <a:spcPct val="80000"/>
              </a:lnSpc>
              <a:spcBef>
                <a:spcPts val="0"/>
              </a:spcBef>
              <a:spcAft>
                <a:spcPts val="0"/>
              </a:spcAft>
              <a:buClr>
                <a:schemeClr val="dk1"/>
              </a:buClr>
              <a:buSzPts val="990"/>
              <a:buFont typeface="Arial"/>
              <a:buNone/>
            </a:pPr>
            <a:r>
              <a:rPr lang="en" sz="1800">
                <a:solidFill>
                  <a:schemeClr val="accent6"/>
                </a:solidFill>
              </a:rPr>
              <a:t>Education </a:t>
            </a:r>
            <a:r>
              <a:rPr lang="en" sz="1800">
                <a:solidFill>
                  <a:schemeClr val="accent6"/>
                </a:solidFill>
              </a:rPr>
              <a:t>bullet points to touch on visualization</a:t>
            </a:r>
            <a:endParaRPr sz="1800"/>
          </a:p>
        </p:txBody>
      </p:sp>
      <p:sp>
        <p:nvSpPr>
          <p:cNvPr id="255" name="Google Shape;255;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30"/>
          <p:cNvPicPr preferRelativeResize="0"/>
          <p:nvPr/>
        </p:nvPicPr>
        <p:blipFill>
          <a:blip r:embed="rId3">
            <a:alphaModFix/>
          </a:blip>
          <a:stretch>
            <a:fillRect/>
          </a:stretch>
        </p:blipFill>
        <p:spPr>
          <a:xfrm>
            <a:off x="825675" y="586000"/>
            <a:ext cx="6096000" cy="45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415650" y="3898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Education and Drug Overdose Rates</a:t>
            </a:r>
            <a:endParaRPr/>
          </a:p>
        </p:txBody>
      </p:sp>
      <p:sp>
        <p:nvSpPr>
          <p:cNvPr id="262" name="Google Shape;262;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r>
              <a:rPr lang="en"/>
              <a:t>MB </a:t>
            </a:r>
            <a:fld id="{00000000-1234-1234-1234-123412341234}" type="slidenum">
              <a:rPr lang="en"/>
              <a:t>‹#›</a:t>
            </a:fld>
            <a:endParaRPr/>
          </a:p>
        </p:txBody>
      </p:sp>
      <p:pic>
        <p:nvPicPr>
          <p:cNvPr id="263" name="Google Shape;263;p31"/>
          <p:cNvPicPr preferRelativeResize="0"/>
          <p:nvPr/>
        </p:nvPicPr>
        <p:blipFill>
          <a:blip r:embed="rId3">
            <a:alphaModFix/>
          </a:blip>
          <a:stretch>
            <a:fillRect/>
          </a:stretch>
        </p:blipFill>
        <p:spPr>
          <a:xfrm>
            <a:off x="415650" y="1252075"/>
            <a:ext cx="7207434" cy="5405575"/>
          </a:xfrm>
          <a:prstGeom prst="rect">
            <a:avLst/>
          </a:prstGeom>
          <a:noFill/>
          <a:ln>
            <a:noFill/>
          </a:ln>
        </p:spPr>
      </p:pic>
      <p:sp>
        <p:nvSpPr>
          <p:cNvPr id="264" name="Google Shape;264;p31"/>
          <p:cNvSpPr txBox="1"/>
          <p:nvPr/>
        </p:nvSpPr>
        <p:spPr>
          <a:xfrm>
            <a:off x="8071650" y="2956338"/>
            <a:ext cx="37047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Poppins Light"/>
                <a:ea typeface="Poppins Light"/>
                <a:cs typeface="Poppins Light"/>
                <a:sym typeface="Poppins Light"/>
              </a:rPr>
              <a:t>r-squared value: -0.117</a:t>
            </a:r>
            <a:endParaRPr sz="25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2500">
              <a:solidFill>
                <a:schemeClr val="dk2"/>
              </a:solidFill>
              <a:latin typeface="Poppins Light"/>
              <a:ea typeface="Poppins Light"/>
              <a:cs typeface="Poppins Light"/>
              <a:sym typeface="Poppins Light"/>
            </a:endParaRPr>
          </a:p>
          <a:p>
            <a:pPr indent="0" lvl="0" marL="0" rtl="0" algn="l">
              <a:spcBef>
                <a:spcPts val="0"/>
              </a:spcBef>
              <a:spcAft>
                <a:spcPts val="0"/>
              </a:spcAft>
              <a:buNone/>
            </a:pPr>
            <a:r>
              <a:rPr lang="en" sz="2500">
                <a:solidFill>
                  <a:schemeClr val="dk2"/>
                </a:solidFill>
                <a:latin typeface="Poppins Light"/>
                <a:ea typeface="Poppins Light"/>
                <a:cs typeface="Poppins Light"/>
                <a:sym typeface="Poppins Light"/>
              </a:rPr>
              <a:t>p-value: 0.412</a:t>
            </a:r>
            <a:endParaRPr sz="2500">
              <a:solidFill>
                <a:schemeClr val="dk2"/>
              </a:solidFill>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Template">
  <a:themeElements>
    <a:clrScheme name="Simple Light">
      <a:dk1>
        <a:srgbClr val="000000"/>
      </a:dk1>
      <a:lt1>
        <a:srgbClr val="F3F1EC"/>
      </a:lt1>
      <a:dk2>
        <a:srgbClr val="000000"/>
      </a:dk2>
      <a:lt2>
        <a:srgbClr val="EEEEEE"/>
      </a:lt2>
      <a:accent1>
        <a:srgbClr val="1C1B1A"/>
      </a:accent1>
      <a:accent2>
        <a:srgbClr val="6C6B68"/>
      </a:accent2>
      <a:accent3>
        <a:srgbClr val="A5A4A2"/>
      </a:accent3>
      <a:accent4>
        <a:srgbClr val="CDCCCA"/>
      </a:accent4>
      <a:accent5>
        <a:srgbClr val="F5F1EC"/>
      </a:accent5>
      <a:accent6>
        <a:srgbClr val="FFFFFF"/>
      </a:accent6>
      <a:hlink>
        <a:srgbClr val="A5A4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